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eafb01e0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eafb01e0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eafb01e0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eafb01e0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eafb01e0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eafb01e0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eafb01e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eafb01e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eafb01e0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eafb01e0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eafb01e0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eafb01e0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eafb01e0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eafb01e0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eafb01e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eafb01e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eafb01e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eafb01e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eafb01e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eafb01e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eafb01e0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eafb01e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eafb01e0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eafb01e0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eafb01e0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eafb01e0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eafb01e0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eafb01e0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eafb01e0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eafb01e0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hyperlink" Target="http://www.youtube.com/watch?v=jmOCUBQCTNU" TargetMode="External"/><Relationship Id="rId5"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hyperlink" Target="http://www.youtube.com/watch?v=z3JEGyOTwqQ" TargetMode="External"/><Relationship Id="rId5"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hyperlink" Target="http://www.youtube.com/watch?v=2k7F03PAVrM" TargetMode="External"/><Relationship Id="rId5"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hyperlink" Target="http://www.youtube.com/watch?v=0ZtnOwKNcDo" TargetMode="External"/><Relationship Id="rId5"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hyperlink" Target="http://www.youtube.com/watch?v=MYfXq_nVRBM" TargetMode="External"/><Relationship Id="rId5"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hyperlink" Target="http://www.youtube.com/watch?v=J8EFfMTzf48" TargetMode="External"/><Relationship Id="rId5"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hyperlink" Target="http://www.youtube.com/watch?v=oqQc08CZBiw" TargetMode="External"/><Relationship Id="rId5"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CPCopVm8Dnw" TargetMode="External"/><Relationship Id="rId4" Type="http://schemas.openxmlformats.org/officeDocument/2006/relationships/image" Target="../media/image9.jp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XbyLqznuiQ" TargetMode="External"/><Relationship Id="rId4" Type="http://schemas.openxmlformats.org/officeDocument/2006/relationships/image" Target="../media/image8.jp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www.youtube.com/watch?v=gPYn-hbcHS4" TargetMode="External"/><Relationship Id="rId5"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hyperlink" Target="http://www.youtube.com/watch?v=CvXADlbg3Z8" TargetMode="External"/><Relationship Id="rId5"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hyperlink" Target="http://www.youtube.com/watch?v=kJFP-78HkSw" TargetMode="External"/><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hyperlink" Target="http://www.youtube.com/watch?v=TX9DK7AuME4" TargetMode="External"/><Relationship Id="rId5"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hyperlink" Target="http://www.youtube.com/watch?v=wrsOrkOO2Hg" TargetMode="External"/><Relationship Id="rId5"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hyperlink" Target="http://www.youtube.com/watch?v=URTMIZ3XrBU" TargetMode="External"/><Relationship Id="rId5"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036075" y="91350"/>
            <a:ext cx="3088200" cy="511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sz="2400"/>
              <a:t>Learn From Zero</a:t>
            </a:r>
            <a:endParaRPr b="1" sz="2400"/>
          </a:p>
        </p:txBody>
      </p:sp>
      <p:sp>
        <p:nvSpPr>
          <p:cNvPr id="55" name="Google Shape;55;p13"/>
          <p:cNvSpPr txBox="1"/>
          <p:nvPr>
            <p:ph idx="1" type="subTitle"/>
          </p:nvPr>
        </p:nvSpPr>
        <p:spPr>
          <a:xfrm>
            <a:off x="376950" y="2146575"/>
            <a:ext cx="8832300" cy="32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275"/>
              <a:buNone/>
            </a:pPr>
            <a:r>
              <a:rPr b="1" lang="en-GB" sz="1200"/>
              <a:t>This is a kids educational youTube channel.</a:t>
            </a:r>
            <a:endParaRPr b="1" sz="1200"/>
          </a:p>
          <a:p>
            <a:pPr indent="0" lvl="0" marL="0" rtl="0" algn="ctr">
              <a:spcBef>
                <a:spcPts val="0"/>
              </a:spcBef>
              <a:spcAft>
                <a:spcPts val="0"/>
              </a:spcAft>
              <a:buSzPts val="275"/>
              <a:buNone/>
            </a:pPr>
            <a:r>
              <a:rPr b="1" lang="en-GB" sz="1200"/>
              <a:t>My channel content are:</a:t>
            </a:r>
            <a:endParaRPr b="1" sz="1200"/>
          </a:p>
          <a:p>
            <a:pPr indent="0" lvl="0" marL="0" rtl="0" algn="ctr">
              <a:spcBef>
                <a:spcPts val="0"/>
              </a:spcBef>
              <a:spcAft>
                <a:spcPts val="0"/>
              </a:spcAft>
              <a:buSzPts val="275"/>
              <a:buNone/>
            </a:pPr>
            <a:r>
              <a:rPr lang="en-GB" sz="1200"/>
              <a:t>1.Learn the ABCs: Fun Alphabet Pronunciation for Kids!</a:t>
            </a:r>
            <a:endParaRPr sz="1200"/>
          </a:p>
          <a:p>
            <a:pPr indent="0" lvl="0" marL="0" rtl="0" algn="ctr">
              <a:spcBef>
                <a:spcPts val="0"/>
              </a:spcBef>
              <a:spcAft>
                <a:spcPts val="0"/>
              </a:spcAft>
              <a:buSzPts val="275"/>
              <a:buNone/>
            </a:pPr>
            <a:r>
              <a:rPr lang="en-GB" sz="1200"/>
              <a:t>2.</a:t>
            </a:r>
            <a:r>
              <a:rPr b="1" lang="en-GB" sz="1200">
                <a:solidFill>
                  <a:srgbClr val="F1F1F1"/>
                </a:solidFill>
                <a:highlight>
                  <a:srgbClr val="0F0F0F"/>
                </a:highlight>
                <a:latin typeface="Roboto"/>
                <a:ea typeface="Roboto"/>
                <a:cs typeface="Roboto"/>
                <a:sym typeface="Roboto"/>
              </a:rPr>
              <a:t>A Fun Journey into Geometric Discovery / Shapes</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3.Gravity Adventures: A Fun Journey through the Pull of the Universe!</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4.Counting Fun for Kids: Learn Numbers 1 to 10 with Exciting Adventures</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5.A Fun Adventure with Farm Animals</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6.Zoo Adventures: Discovering Animals Around the World</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7.Fun Times at the Playground! 🎈</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8.</a:t>
            </a:r>
            <a:r>
              <a:rPr b="1" lang="en-GB" sz="1200">
                <a:solidFill>
                  <a:srgbClr val="F1F1F1"/>
                </a:solidFill>
                <a:highlight>
                  <a:srgbClr val="0F0F0F"/>
                </a:highlight>
                <a:latin typeface="Roboto"/>
                <a:ea typeface="Roboto"/>
                <a:cs typeface="Roboto"/>
                <a:sym typeface="Roboto"/>
              </a:rPr>
              <a:t>Fun Cooking Words Adventures</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9."Meet the Job Heroes: Fun Adventures with Occupations!"</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10.Learn the Alphabet with Fun Examples for Each Letter! A for Apple!</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11."Fun Transportation Names for Kids: Learn About Cars, Trains, Planes, and More!"</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12.From Alpaca to Zebra: An Alphabetic Journey through the Animal Kingdom.</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13.Healthy Heroes: Fun with Vegetable Names and Their Superpowers!</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14.Solar System Safari: Meet the Planets!</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rPr b="1" lang="en-GB" sz="1200">
                <a:solidFill>
                  <a:srgbClr val="F1F1F1"/>
                </a:solidFill>
                <a:highlight>
                  <a:srgbClr val="0F0F0F"/>
                </a:highlight>
                <a:latin typeface="Roboto"/>
                <a:ea typeface="Roboto"/>
                <a:cs typeface="Roboto"/>
                <a:sym typeface="Roboto"/>
              </a:rPr>
              <a:t>15."Discover Your Amazing Body Parts: A Fun Learning Adventure!"</a:t>
            </a:r>
            <a:endParaRPr b="1" sz="12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t/>
            </a:r>
            <a:endParaRPr b="1" sz="10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0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0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0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t/>
            </a:r>
            <a:endParaRPr b="1" sz="10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t/>
            </a:r>
            <a:endParaRPr b="1" sz="10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t/>
            </a:r>
            <a:endParaRPr b="1" sz="10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0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t/>
            </a:r>
            <a:endParaRPr b="1" sz="10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t/>
            </a:r>
            <a:endParaRPr b="1" sz="10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0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t/>
            </a:r>
            <a:endParaRPr b="1" sz="10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t/>
            </a:r>
            <a:endParaRPr b="1" sz="11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t/>
            </a:r>
            <a:endParaRPr b="1" sz="1100">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t/>
            </a:r>
            <a:endParaRPr b="1" sz="1175">
              <a:solidFill>
                <a:srgbClr val="F1F1F1"/>
              </a:solidFill>
              <a:highlight>
                <a:srgbClr val="0F0F0F"/>
              </a:highlight>
              <a:latin typeface="Roboto"/>
              <a:ea typeface="Roboto"/>
              <a:cs typeface="Roboto"/>
              <a:sym typeface="Roboto"/>
            </a:endParaRPr>
          </a:p>
          <a:p>
            <a:pPr indent="0" lvl="0" marL="0" rtl="0" algn="ctr">
              <a:spcBef>
                <a:spcPts val="0"/>
              </a:spcBef>
              <a:spcAft>
                <a:spcPts val="0"/>
              </a:spcAft>
              <a:buSzPts val="275"/>
              <a:buNone/>
            </a:pPr>
            <a:r>
              <a:t/>
            </a:r>
            <a:endParaRPr sz="1084"/>
          </a:p>
        </p:txBody>
      </p:sp>
      <p:pic>
        <p:nvPicPr>
          <p:cNvPr id="56" name="Google Shape;56;p13"/>
          <p:cNvPicPr preferRelativeResize="0"/>
          <p:nvPr/>
        </p:nvPicPr>
        <p:blipFill>
          <a:blip r:embed="rId3">
            <a:alphaModFix/>
          </a:blip>
          <a:stretch>
            <a:fillRect/>
          </a:stretch>
        </p:blipFill>
        <p:spPr>
          <a:xfrm>
            <a:off x="483500" y="277500"/>
            <a:ext cx="1434100" cy="1434100"/>
          </a:xfrm>
          <a:prstGeom prst="rect">
            <a:avLst/>
          </a:prstGeom>
          <a:noFill/>
          <a:ln>
            <a:noFill/>
          </a:ln>
        </p:spPr>
      </p:pic>
      <p:sp>
        <p:nvSpPr>
          <p:cNvPr id="57" name="Google Shape;57;p13"/>
          <p:cNvSpPr txBox="1"/>
          <p:nvPr/>
        </p:nvSpPr>
        <p:spPr>
          <a:xfrm>
            <a:off x="4775950" y="4745500"/>
            <a:ext cx="3893100" cy="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8" name="Google Shape;58;p13"/>
          <p:cNvSpPr txBox="1"/>
          <p:nvPr/>
        </p:nvSpPr>
        <p:spPr>
          <a:xfrm>
            <a:off x="3307925" y="863400"/>
            <a:ext cx="30012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Impact"/>
                <a:ea typeface="Impact"/>
                <a:cs typeface="Impact"/>
                <a:sym typeface="Impact"/>
              </a:rPr>
              <a:t>Course Title:Smart Office Management </a:t>
            </a:r>
            <a:endParaRPr sz="1100">
              <a:solidFill>
                <a:schemeClr val="dk2"/>
              </a:solidFill>
              <a:latin typeface="Impact"/>
              <a:ea typeface="Impact"/>
              <a:cs typeface="Impact"/>
              <a:sym typeface="Impact"/>
            </a:endParaRPr>
          </a:p>
          <a:p>
            <a:pPr indent="0" lvl="0" marL="0" rtl="0" algn="l">
              <a:spcBef>
                <a:spcPts val="0"/>
              </a:spcBef>
              <a:spcAft>
                <a:spcPts val="0"/>
              </a:spcAft>
              <a:buNone/>
            </a:pPr>
            <a:r>
              <a:rPr lang="en-GB" sz="1100">
                <a:solidFill>
                  <a:schemeClr val="dk2"/>
                </a:solidFill>
                <a:latin typeface="Impact"/>
                <a:ea typeface="Impact"/>
                <a:cs typeface="Impact"/>
                <a:sym typeface="Impact"/>
              </a:rPr>
              <a:t>     Assignment On Power Point</a:t>
            </a:r>
            <a:endParaRPr sz="1100">
              <a:solidFill>
                <a:schemeClr val="dk2"/>
              </a:solidFill>
              <a:latin typeface="Impact"/>
              <a:ea typeface="Impact"/>
              <a:cs typeface="Impact"/>
              <a:sym typeface="Impact"/>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59" name="Google Shape;59;p13"/>
          <p:cNvSpPr txBox="1"/>
          <p:nvPr/>
        </p:nvSpPr>
        <p:spPr>
          <a:xfrm>
            <a:off x="2155150" y="1423425"/>
            <a:ext cx="2207700" cy="6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chemeClr val="dk2"/>
                </a:solidFill>
              </a:rPr>
              <a:t>Trainer: Santosh Kumar Sushil Sir Mobile:01814328156</a:t>
            </a:r>
            <a:endParaRPr sz="10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Email:santosh.kumar@diit.info</a:t>
            </a:r>
            <a:endParaRPr sz="10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60" name="Google Shape;60;p13"/>
          <p:cNvSpPr txBox="1"/>
          <p:nvPr/>
        </p:nvSpPr>
        <p:spPr>
          <a:xfrm>
            <a:off x="4667175" y="1363625"/>
            <a:ext cx="26532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rPr lang="en-GB" sz="900">
                <a:solidFill>
                  <a:schemeClr val="dk2"/>
                </a:solidFill>
              </a:rPr>
              <a:t>Student:Hore Jannath</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 Mobila:01854495309</a:t>
            </a:r>
            <a:endParaRPr sz="900">
              <a:solidFill>
                <a:schemeClr val="dk2"/>
              </a:solidFill>
            </a:endParaRPr>
          </a:p>
          <a:p>
            <a:pPr indent="0" lvl="0" marL="0" rtl="0" algn="l">
              <a:spcBef>
                <a:spcPts val="0"/>
              </a:spcBef>
              <a:spcAft>
                <a:spcPts val="0"/>
              </a:spcAft>
              <a:buNone/>
            </a:pPr>
            <a:r>
              <a:rPr lang="en-GB" sz="900">
                <a:solidFill>
                  <a:schemeClr val="dk2"/>
                </a:solidFill>
              </a:rPr>
              <a:t>Email:horejannath@gmail.com</a:t>
            </a:r>
            <a:endParaRPr sz="9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1189650"/>
            <a:ext cx="8520600" cy="64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300">
                <a:solidFill>
                  <a:srgbClr val="F1F1F1"/>
                </a:solidFill>
                <a:highlight>
                  <a:srgbClr val="0F0F0F"/>
                </a:highlight>
                <a:latin typeface="Roboto"/>
                <a:ea typeface="Roboto"/>
                <a:cs typeface="Roboto"/>
                <a:sym typeface="Roboto"/>
              </a:rPr>
              <a:t>"Meet the Job Heroes: Fun Adventures with Occupations!"</a:t>
            </a:r>
            <a:endParaRPr b="1" sz="23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38" name="Google Shape;138;p22"/>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2"/>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Join us on a thrilling journey as we explore the fascinating world of occupations! In this exciting video, kids will embark on a colorful adventure where they'll meet all sorts of job heroes, from brave firefighters and caring nurses to creative artists and adventurous astronauts. Through fun animations and engaging storytelling, children will discover the importance of each occupation and how they contribute to making the world a better place. Get ready for laughter, learning, and lots of surprises in &quot;Meet the Job Heroes: Fun Adventures with Occupations!&quot;" id="140" name="Google Shape;140;p22" title="&quot;Meet the Job Heroes: Fun Adventures with Occupations!&quot;">
            <a:hlinkClick r:id="rId4"/>
          </p:cNvPr>
          <p:cNvPicPr preferRelativeResize="0"/>
          <p:nvPr/>
        </p:nvPicPr>
        <p:blipFill>
          <a:blip r:embed="rId5">
            <a:alphaModFix/>
          </a:blip>
          <a:stretch>
            <a:fillRect/>
          </a:stretch>
        </p:blipFill>
        <p:spPr>
          <a:xfrm>
            <a:off x="2808750" y="2429850"/>
            <a:ext cx="3048000" cy="1714500"/>
          </a:xfrm>
          <a:prstGeom prst="rect">
            <a:avLst/>
          </a:prstGeom>
          <a:noFill/>
          <a:ln>
            <a:noFill/>
          </a:ln>
        </p:spPr>
      </p:pic>
      <p:sp>
        <p:nvSpPr>
          <p:cNvPr id="141" name="Google Shape;141;p22"/>
          <p:cNvSpPr txBox="1"/>
          <p:nvPr/>
        </p:nvSpPr>
        <p:spPr>
          <a:xfrm>
            <a:off x="5917750" y="439325"/>
            <a:ext cx="3088200" cy="7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1189650"/>
            <a:ext cx="8520600" cy="64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300">
                <a:solidFill>
                  <a:srgbClr val="F1F1F1"/>
                </a:solidFill>
                <a:highlight>
                  <a:srgbClr val="0F0F0F"/>
                </a:highlight>
                <a:latin typeface="Roboto"/>
                <a:ea typeface="Roboto"/>
                <a:cs typeface="Roboto"/>
                <a:sym typeface="Roboto"/>
              </a:rPr>
              <a:t>Learn the Alphabet with Fun Examples for Each Letter! A for Apple!</a:t>
            </a:r>
            <a:endParaRPr b="1" sz="23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47" name="Google Shape;147;p23"/>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3"/>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Welcome to our fun and educational video where we explore the alphabet with exciting examples for each letter! 🎉📚&#10;&#10;Join us as we go through A to Z, starting with &quot;A for Apple&quot; and continuing with engaging and easy-to-remember examples for every letter. This video is perfect for kids, parents, and teachers who want to make learning the alphabet enjoyable and interactive.&#10;&#10;In this video, you will:&#10;&#10;Learn each letter of the alphabet with a corresponding example&#10;Enjoy colorful visuals and fun animations&#10;Hear clear pronunciation and practice along&#10;Discover new words and expand your vocabulary&#10;Whether you're just starting to learn your ABCs or looking for a fun refresher, this video is a great way to make learning fun. Don't forget to like, comment, and subscribe for more educational videos!&#10;&#10;📺 Watch now and let's learn the alphabet together!" id="149" name="Google Shape;149;p23" title="Learn the Alphabet with Fun Examples for Each Letter! A for Apple!">
            <a:hlinkClick r:id="rId4"/>
          </p:cNvPr>
          <p:cNvPicPr preferRelativeResize="0"/>
          <p:nvPr/>
        </p:nvPicPr>
        <p:blipFill>
          <a:blip r:embed="rId5">
            <a:alphaModFix/>
          </a:blip>
          <a:stretch>
            <a:fillRect/>
          </a:stretch>
        </p:blipFill>
        <p:spPr>
          <a:xfrm>
            <a:off x="3110750" y="2366975"/>
            <a:ext cx="3048000" cy="1714500"/>
          </a:xfrm>
          <a:prstGeom prst="rect">
            <a:avLst/>
          </a:prstGeom>
          <a:noFill/>
          <a:ln>
            <a:noFill/>
          </a:ln>
        </p:spPr>
      </p:pic>
      <p:sp>
        <p:nvSpPr>
          <p:cNvPr id="150" name="Google Shape;150;p23"/>
          <p:cNvSpPr txBox="1"/>
          <p:nvPr/>
        </p:nvSpPr>
        <p:spPr>
          <a:xfrm>
            <a:off x="5548025" y="395825"/>
            <a:ext cx="3349200" cy="81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37150" y="1189650"/>
            <a:ext cx="8395200" cy="64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300">
                <a:solidFill>
                  <a:srgbClr val="F1F1F1"/>
                </a:solidFill>
                <a:highlight>
                  <a:srgbClr val="0F0F0F"/>
                </a:highlight>
                <a:latin typeface="Roboto"/>
                <a:ea typeface="Roboto"/>
                <a:cs typeface="Roboto"/>
                <a:sym typeface="Roboto"/>
              </a:rPr>
              <a:t>"Fun Transportation Names for Kids: Learn About Cars, Trains, Planes, and More!"</a:t>
            </a:r>
            <a:endParaRPr b="1" sz="23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56" name="Google Shape;156;p24"/>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4"/>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Join us on a fun and educational journey as we explore different types of transportation! In this exciting video, kids will learn the names of various vehicles like cars, trains, planes, boats, and more. Perfect for young learners, this video uses colorful animations and catchy songs to make learning about transportation fun and easy. Whether your little ones are fascinated by fast cars or soaring airplanes, they’ll love discovering the wonderful world of transportation with us. Let’s go on an adventure together!" id="158" name="Google Shape;158;p24" title="&quot;Fun Transportation Names for Kids: Learn About Cars, Trains, Planes, and More!&quot;">
            <a:hlinkClick r:id="rId4"/>
          </p:cNvPr>
          <p:cNvPicPr preferRelativeResize="0"/>
          <p:nvPr/>
        </p:nvPicPr>
        <p:blipFill>
          <a:blip r:embed="rId5">
            <a:alphaModFix/>
          </a:blip>
          <a:stretch>
            <a:fillRect/>
          </a:stretch>
        </p:blipFill>
        <p:spPr>
          <a:xfrm>
            <a:off x="3048000" y="2214725"/>
            <a:ext cx="3048000" cy="1714500"/>
          </a:xfrm>
          <a:prstGeom prst="rect">
            <a:avLst/>
          </a:prstGeom>
          <a:noFill/>
          <a:ln>
            <a:noFill/>
          </a:ln>
        </p:spPr>
      </p:pic>
      <p:sp>
        <p:nvSpPr>
          <p:cNvPr id="159" name="Google Shape;159;p24"/>
          <p:cNvSpPr txBox="1"/>
          <p:nvPr/>
        </p:nvSpPr>
        <p:spPr>
          <a:xfrm>
            <a:off x="5537150" y="341450"/>
            <a:ext cx="3048000" cy="7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37150" y="1189650"/>
            <a:ext cx="8395200" cy="64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000">
                <a:solidFill>
                  <a:srgbClr val="F1F1F1"/>
                </a:solidFill>
                <a:highlight>
                  <a:srgbClr val="0F0F0F"/>
                </a:highlight>
                <a:latin typeface="Roboto"/>
                <a:ea typeface="Roboto"/>
                <a:cs typeface="Roboto"/>
                <a:sym typeface="Roboto"/>
              </a:rPr>
              <a:t>From Alpaca to Zebra: An Alphabetic Journey through the Animal Kingdom.</a:t>
            </a:r>
            <a:endParaRPr b="1" sz="20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b="1" sz="23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65" name="Google Shape;165;p25"/>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5"/>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Join us on an incredible alphabetic journey through the animal kingdom in our latest video, &quot;From Alpaca to Zebra.&quot; We'll explore a diverse array of animals, highlighting fascinating facts and unique characteristics for each one. Starting with the adorable alpaca and ending with the striking zebra, this educational adventure will captivate animal lovers of all ages. Whether you're a curious kid or a seasoned wildlife enthusiast, you'll discover something new and exciting as we navigate from A to Z in the animal world. Don't miss out on this fun and informative exploration of Earth's amazing creatures!" id="167" name="Google Shape;167;p25" title="From Alpaca  to Zebra: An Alphabetic Journey through the Animal Kingdom.">
            <a:hlinkClick r:id="rId4"/>
          </p:cNvPr>
          <p:cNvPicPr preferRelativeResize="0"/>
          <p:nvPr/>
        </p:nvPicPr>
        <p:blipFill>
          <a:blip r:embed="rId5">
            <a:alphaModFix/>
          </a:blip>
          <a:stretch>
            <a:fillRect/>
          </a:stretch>
        </p:blipFill>
        <p:spPr>
          <a:xfrm>
            <a:off x="2917525" y="2279950"/>
            <a:ext cx="3048000" cy="1714500"/>
          </a:xfrm>
          <a:prstGeom prst="rect">
            <a:avLst/>
          </a:prstGeom>
          <a:noFill/>
          <a:ln>
            <a:noFill/>
          </a:ln>
        </p:spPr>
      </p:pic>
      <p:sp>
        <p:nvSpPr>
          <p:cNvPr id="168" name="Google Shape;168;p25"/>
          <p:cNvSpPr txBox="1"/>
          <p:nvPr/>
        </p:nvSpPr>
        <p:spPr>
          <a:xfrm>
            <a:off x="6178725" y="297950"/>
            <a:ext cx="2729400" cy="8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437150" y="1189650"/>
            <a:ext cx="8395200" cy="64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5000"/>
              <a:buFont typeface="Arial"/>
              <a:buNone/>
            </a:pPr>
            <a:r>
              <a:rPr b="1" lang="en-GB" sz="2000">
                <a:solidFill>
                  <a:srgbClr val="F1F1F1"/>
                </a:solidFill>
                <a:highlight>
                  <a:srgbClr val="0F0F0F"/>
                </a:highlight>
                <a:latin typeface="Roboto"/>
                <a:ea typeface="Roboto"/>
                <a:cs typeface="Roboto"/>
                <a:sym typeface="Roboto"/>
              </a:rPr>
              <a:t>Healthy Heroes: Fun with Vegetable Names and Their Superpowers!</a:t>
            </a:r>
            <a:endParaRPr b="1" sz="20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b="1" sz="23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74" name="Google Shape;174;p26"/>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6"/>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Welcome to &quot;Fun Veggie Adventures: Learn Vegetable Names and Nutrients for Kids!&quot; 🌟&#10;&#10;Join us on an exciting journey through the colorful world of vegetables! In this fun and educational video, kids will discover the names of different vegetables and learn about the amazing nutrients they contain. From crunchy carrots to leafy spinach, we'll explore how these super veggies help keep our bodies strong and healthy.&#10;&#10;👩‍🌾 What you'll learn:&#10;- The names of various vegetables&#10;- Interesting facts about each vegetable&#10;- The important vitamins and nutrients they provide&#10;- Fun ways to enjoy and eat your veggies!&#10;&#10;Perfect for young learners, parents, and teachers, this video makes learning about vegetables fun and engaging. Let's get started on our veggie adventure and become healthy heroes together! 🥕🥦🍅&#10;&#10;Don't forget to like, subscribe, and hit the bell icon for more fun and educational videos! 🚀✨&#10;&#10;#KidsEducation #Vegetables #HealthyEating #FunLearning #VeggieAdventures" id="176" name="Google Shape;176;p26" title="Healthy Heroes: Fun with Vegetable Names and Their Superpowers!">
            <a:hlinkClick r:id="rId4"/>
          </p:cNvPr>
          <p:cNvPicPr preferRelativeResize="0"/>
          <p:nvPr/>
        </p:nvPicPr>
        <p:blipFill>
          <a:blip r:embed="rId5">
            <a:alphaModFix/>
          </a:blip>
          <a:stretch>
            <a:fillRect/>
          </a:stretch>
        </p:blipFill>
        <p:spPr>
          <a:xfrm>
            <a:off x="3048000" y="2127725"/>
            <a:ext cx="3048000" cy="1714500"/>
          </a:xfrm>
          <a:prstGeom prst="rect">
            <a:avLst/>
          </a:prstGeom>
          <a:noFill/>
          <a:ln>
            <a:noFill/>
          </a:ln>
        </p:spPr>
      </p:pic>
      <p:sp>
        <p:nvSpPr>
          <p:cNvPr id="177" name="Google Shape;177;p26"/>
          <p:cNvSpPr txBox="1"/>
          <p:nvPr/>
        </p:nvSpPr>
        <p:spPr>
          <a:xfrm>
            <a:off x="6004725" y="297950"/>
            <a:ext cx="2740200" cy="7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1189650"/>
            <a:ext cx="8395200" cy="64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300">
                <a:solidFill>
                  <a:srgbClr val="F1F1F1"/>
                </a:solidFill>
                <a:highlight>
                  <a:srgbClr val="0F0F0F"/>
                </a:highlight>
                <a:latin typeface="Roboto"/>
                <a:ea typeface="Roboto"/>
                <a:cs typeface="Roboto"/>
                <a:sym typeface="Roboto"/>
              </a:rPr>
              <a:t>Solar System Safari: Meet the Planets!</a:t>
            </a:r>
            <a:endParaRPr b="1" sz="23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b="1" sz="20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b="1" sz="23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83" name="Google Shape;183;p27"/>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7"/>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Join us on an exciting adventure through the solar system in this fun and educational video for kids! We'll blast off into space and visit each of the planets, discovering amazing facts about Mercury, Venus, Earth, Mars, Jupiter, Saturn, Uranus, and Neptune. Learn about the sun, asteroids, comets, and more as we explore the wonders of our cosmic neighborhood. Perfect for young explorers and budding astronauts, this video makes learning about space fun and engaging. Get ready for an out-of-this-world journey through our incredible solar system!" id="185" name="Google Shape;185;p27" title="Solar System Safari: Meet the Planets!">
            <a:hlinkClick r:id="rId4"/>
          </p:cNvPr>
          <p:cNvPicPr preferRelativeResize="0"/>
          <p:nvPr/>
        </p:nvPicPr>
        <p:blipFill>
          <a:blip r:embed="rId5">
            <a:alphaModFix/>
          </a:blip>
          <a:stretch>
            <a:fillRect/>
          </a:stretch>
        </p:blipFill>
        <p:spPr>
          <a:xfrm>
            <a:off x="2754400" y="2366950"/>
            <a:ext cx="3048000" cy="1714500"/>
          </a:xfrm>
          <a:prstGeom prst="rect">
            <a:avLst/>
          </a:prstGeom>
          <a:noFill/>
          <a:ln>
            <a:noFill/>
          </a:ln>
        </p:spPr>
      </p:pic>
      <p:sp>
        <p:nvSpPr>
          <p:cNvPr id="186" name="Google Shape;186;p27"/>
          <p:cNvSpPr txBox="1"/>
          <p:nvPr/>
        </p:nvSpPr>
        <p:spPr>
          <a:xfrm>
            <a:off x="5906875" y="428450"/>
            <a:ext cx="2979600" cy="10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1189650"/>
            <a:ext cx="8395200" cy="64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300">
                <a:solidFill>
                  <a:srgbClr val="F1F1F1"/>
                </a:solidFill>
                <a:highlight>
                  <a:srgbClr val="0F0F0F"/>
                </a:highlight>
                <a:latin typeface="Roboto"/>
                <a:ea typeface="Roboto"/>
                <a:cs typeface="Roboto"/>
                <a:sym typeface="Roboto"/>
              </a:rPr>
              <a:t>"Discover Your Amazing Body Parts: A Fun Learning Adventure!"</a:t>
            </a:r>
            <a:endParaRPr b="1" sz="23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b="1" sz="23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b="1" sz="20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b="1" sz="23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92" name="Google Shape;192;p28"/>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8"/>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Join us on an exciting adventure as we explore the incredible parts of our bodies! In this fun and educational video, kids will learn all about their amazing body parts, how they work, and why they're so important. From our wiggly fingers to our beating hearts, we'll uncover the fascinating world inside us. Perfect for curious young minds, this video makes learning about the human body fun and easy to understand. Let's dive in and discover just how awesome our bodies really are!" id="194" name="Google Shape;194;p28" title="&quot;Discover Your Amazing Body Parts: A Fun Learning Adventure!&quot;">
            <a:hlinkClick r:id="rId4"/>
          </p:cNvPr>
          <p:cNvPicPr preferRelativeResize="0"/>
          <p:nvPr/>
        </p:nvPicPr>
        <p:blipFill>
          <a:blip r:embed="rId5">
            <a:alphaModFix/>
          </a:blip>
          <a:stretch>
            <a:fillRect/>
          </a:stretch>
        </p:blipFill>
        <p:spPr>
          <a:xfrm>
            <a:off x="2939275" y="2214725"/>
            <a:ext cx="3048000" cy="1714500"/>
          </a:xfrm>
          <a:prstGeom prst="rect">
            <a:avLst/>
          </a:prstGeom>
          <a:noFill/>
          <a:ln>
            <a:noFill/>
          </a:ln>
        </p:spPr>
      </p:pic>
      <p:sp>
        <p:nvSpPr>
          <p:cNvPr id="195" name="Google Shape;195;p28"/>
          <p:cNvSpPr txBox="1"/>
          <p:nvPr/>
        </p:nvSpPr>
        <p:spPr>
          <a:xfrm>
            <a:off x="5580650" y="395825"/>
            <a:ext cx="3126300" cy="7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769900"/>
            <a:ext cx="8520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Learn the ABCs: Fun Alphabet Pronunciation for Kids!</a:t>
            </a:r>
            <a:endParaRPr/>
          </a:p>
        </p:txBody>
      </p:sp>
      <p:sp>
        <p:nvSpPr>
          <p:cNvPr id="66" name="Google Shape;66;p14"/>
          <p:cNvSpPr txBox="1"/>
          <p:nvPr>
            <p:ph idx="1" type="body"/>
          </p:nvPr>
        </p:nvSpPr>
        <p:spPr>
          <a:xfrm>
            <a:off x="379550" y="1465850"/>
            <a:ext cx="8452800" cy="310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n this delightful video, we take a playful journey through the English alphabet! 🌟 Each letter comes to life with colorful animations, catchy tunes, and friendly characters. Here’s what your little ones can expect:&#10;Engages visual and auditory learners.&#10;Reinforces letter recognition.&#10;Encourages correct pronunciation.&#10;Join us on this whimsical alphabet adventure—perfect for preschoolers, kindergarteners, and anyone who loves letters! 🌈📚" id="67" name="Google Shape;67;p14" title="Learn the ABCs: Fun Alphabet Pronunciation for Kids!">
            <a:hlinkClick r:id="rId3"/>
          </p:cNvPr>
          <p:cNvPicPr preferRelativeResize="0"/>
          <p:nvPr/>
        </p:nvPicPr>
        <p:blipFill>
          <a:blip r:embed="rId4">
            <a:alphaModFix/>
          </a:blip>
          <a:stretch>
            <a:fillRect/>
          </a:stretch>
        </p:blipFill>
        <p:spPr>
          <a:xfrm>
            <a:off x="3048000" y="2073325"/>
            <a:ext cx="3048000" cy="1714500"/>
          </a:xfrm>
          <a:prstGeom prst="rect">
            <a:avLst/>
          </a:prstGeom>
          <a:noFill/>
          <a:ln>
            <a:noFill/>
          </a:ln>
        </p:spPr>
      </p:pic>
      <p:pic>
        <p:nvPicPr>
          <p:cNvPr id="68" name="Google Shape;68;p14"/>
          <p:cNvPicPr preferRelativeResize="0"/>
          <p:nvPr/>
        </p:nvPicPr>
        <p:blipFill>
          <a:blip r:embed="rId5">
            <a:alphaModFix/>
          </a:blip>
          <a:stretch>
            <a:fillRect/>
          </a:stretch>
        </p:blipFill>
        <p:spPr>
          <a:xfrm>
            <a:off x="379550" y="-76252"/>
            <a:ext cx="1346375" cy="1346350"/>
          </a:xfrm>
          <a:prstGeom prst="rect">
            <a:avLst/>
          </a:prstGeom>
          <a:noFill/>
          <a:ln>
            <a:noFill/>
          </a:ln>
        </p:spPr>
      </p:pic>
      <p:sp>
        <p:nvSpPr>
          <p:cNvPr id="69" name="Google Shape;69;p14"/>
          <p:cNvSpPr txBox="1"/>
          <p:nvPr/>
        </p:nvSpPr>
        <p:spPr>
          <a:xfrm>
            <a:off x="6096000" y="249000"/>
            <a:ext cx="2707800" cy="5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1709425" y="754675"/>
            <a:ext cx="7122900" cy="68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7826"/>
              <a:buFont typeface="Arial"/>
              <a:buNone/>
            </a:pPr>
            <a:r>
              <a:rPr b="1" lang="en-GB" sz="2300">
                <a:solidFill>
                  <a:srgbClr val="F1F1F1"/>
                </a:solidFill>
                <a:highlight>
                  <a:srgbClr val="0F0F0F"/>
                </a:highlight>
                <a:latin typeface="Roboto"/>
                <a:ea typeface="Roboto"/>
                <a:cs typeface="Roboto"/>
                <a:sym typeface="Roboto"/>
              </a:rPr>
              <a:t>A Fun Journey into Geometric Discovery / Shapes</a:t>
            </a:r>
            <a:endParaRPr b="1" sz="2300">
              <a:solidFill>
                <a:srgbClr val="F1F1F1"/>
              </a:solidFill>
              <a:highlight>
                <a:srgbClr val="0F0F0F"/>
              </a:highlight>
              <a:latin typeface="Roboto"/>
              <a:ea typeface="Roboto"/>
              <a:cs typeface="Roboto"/>
              <a:sym typeface="Roboto"/>
            </a:endParaRPr>
          </a:p>
          <a:p>
            <a:pPr indent="0" lvl="0" marL="0" rtl="0" algn="l">
              <a:spcBef>
                <a:spcPts val="0"/>
              </a:spcBef>
              <a:spcAft>
                <a:spcPts val="0"/>
              </a:spcAft>
              <a:buNone/>
            </a:pPr>
            <a:r>
              <a:t/>
            </a:r>
            <a:endParaRPr/>
          </a:p>
        </p:txBody>
      </p:sp>
      <p:sp>
        <p:nvSpPr>
          <p:cNvPr id="75" name="Google Shape;75;p15"/>
          <p:cNvSpPr txBox="1"/>
          <p:nvPr>
            <p:ph idx="1" type="body"/>
          </p:nvPr>
        </p:nvSpPr>
        <p:spPr>
          <a:xfrm>
            <a:off x="480650" y="1439750"/>
            <a:ext cx="8351700" cy="312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Welcome to the Shapes Expedition, where adventure meets learning in the most exciting way possible! In this action-packed rumble video, kids are invited to join us on a thrilling quest through the Geometry Playground.&#10;&#10;As our young explorers set off, they'll:&#10;&#10;Dive headfirst into the vibrant world of shapes, encountering circles, squares, triangles, and rectangle at every turn.&#10;&#10;Learn about different shapes and their properties through engaging animations and colorful illustrations.&#10;&#10; Join us as we explore the wonders of the world one shape at a time!" id="76" name="Google Shape;76;p15" title="A Fun Journey into Geometric Discovery / Shapes">
            <a:hlinkClick r:id="rId3"/>
          </p:cNvPr>
          <p:cNvPicPr preferRelativeResize="0"/>
          <p:nvPr/>
        </p:nvPicPr>
        <p:blipFill>
          <a:blip r:embed="rId4">
            <a:alphaModFix/>
          </a:blip>
          <a:stretch>
            <a:fillRect/>
          </a:stretch>
        </p:blipFill>
        <p:spPr>
          <a:xfrm>
            <a:off x="3048000" y="1886175"/>
            <a:ext cx="4000650" cy="2250375"/>
          </a:xfrm>
          <a:prstGeom prst="rect">
            <a:avLst/>
          </a:prstGeom>
          <a:noFill/>
          <a:ln>
            <a:noFill/>
          </a:ln>
        </p:spPr>
      </p:pic>
      <p:pic>
        <p:nvPicPr>
          <p:cNvPr id="77" name="Google Shape;77;p15"/>
          <p:cNvPicPr preferRelativeResize="0"/>
          <p:nvPr/>
        </p:nvPicPr>
        <p:blipFill>
          <a:blip r:embed="rId5">
            <a:alphaModFix/>
          </a:blip>
          <a:stretch>
            <a:fillRect/>
          </a:stretch>
        </p:blipFill>
        <p:spPr>
          <a:xfrm>
            <a:off x="480650" y="-71775"/>
            <a:ext cx="1174425" cy="1174425"/>
          </a:xfrm>
          <a:prstGeom prst="rect">
            <a:avLst/>
          </a:prstGeom>
          <a:noFill/>
          <a:ln>
            <a:noFill/>
          </a:ln>
        </p:spPr>
      </p:pic>
      <p:sp>
        <p:nvSpPr>
          <p:cNvPr id="78" name="Google Shape;78;p15"/>
          <p:cNvSpPr txBox="1"/>
          <p:nvPr/>
        </p:nvSpPr>
        <p:spPr>
          <a:xfrm>
            <a:off x="5515400" y="282725"/>
            <a:ext cx="3534000" cy="5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1211375"/>
            <a:ext cx="8520600" cy="587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7826"/>
              <a:buFont typeface="Arial"/>
              <a:buNone/>
            </a:pPr>
            <a:r>
              <a:rPr b="1" lang="en-GB" sz="2300">
                <a:solidFill>
                  <a:srgbClr val="F1F1F1"/>
                </a:solidFill>
                <a:highlight>
                  <a:srgbClr val="0F0F0F"/>
                </a:highlight>
                <a:latin typeface="Roboto"/>
                <a:ea typeface="Roboto"/>
                <a:cs typeface="Roboto"/>
                <a:sym typeface="Roboto"/>
              </a:rPr>
              <a:t>Gravity Adventures: A Fun Journey through the Pull of the Universe!</a:t>
            </a:r>
            <a:endParaRPr b="1" sz="2300">
              <a:solidFill>
                <a:srgbClr val="F1F1F1"/>
              </a:solidFill>
              <a:highlight>
                <a:srgbClr val="0F0F0F"/>
              </a:highlight>
              <a:latin typeface="Roboto"/>
              <a:ea typeface="Roboto"/>
              <a:cs typeface="Roboto"/>
              <a:sym typeface="Roboto"/>
            </a:endParaRPr>
          </a:p>
          <a:p>
            <a:pPr indent="0" lvl="0" marL="0" rtl="0" algn="l">
              <a:spcBef>
                <a:spcPts val="0"/>
              </a:spcBef>
              <a:spcAft>
                <a:spcPts val="0"/>
              </a:spcAft>
              <a:buNone/>
            </a:pPr>
            <a:r>
              <a:t/>
            </a:r>
            <a:endParaRPr/>
          </a:p>
        </p:txBody>
      </p:sp>
      <p:sp>
        <p:nvSpPr>
          <p:cNvPr id="84" name="Google Shape;84;p16"/>
          <p:cNvSpPr txBox="1"/>
          <p:nvPr>
            <p:ph idx="1" type="body"/>
          </p:nvPr>
        </p:nvSpPr>
        <p:spPr>
          <a:xfrm>
            <a:off x="535000" y="1896450"/>
            <a:ext cx="8297400" cy="267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535000" y="0"/>
            <a:ext cx="1184000" cy="1184000"/>
          </a:xfrm>
          <a:prstGeom prst="rect">
            <a:avLst/>
          </a:prstGeom>
          <a:noFill/>
          <a:ln>
            <a:noFill/>
          </a:ln>
        </p:spPr>
      </p:pic>
      <p:pic>
        <p:nvPicPr>
          <p:cNvPr descr="&quot;Join us on a thrilling expedition through the wonders of the universe with 'Gravity Adventures'! This interactive video is designed especially for kids, offering a delightful blend of fun and learning as we explore the fascinating force that keeps our world spinning. Get ready to embark on a journey full of excitement and discovery as we uncover the secrets of gravity in a way that's engaging and easy to understand. Let's dive into the pull of the universe together and have a blast while doing it!&quot;" id="86" name="Google Shape;86;p16" title="Gravity Adventures: A Fun Journey through the Pull of the Universe!">
            <a:hlinkClick r:id="rId4"/>
          </p:cNvPr>
          <p:cNvPicPr preferRelativeResize="0"/>
          <p:nvPr/>
        </p:nvPicPr>
        <p:blipFill>
          <a:blip r:embed="rId5">
            <a:alphaModFix/>
          </a:blip>
          <a:stretch>
            <a:fillRect/>
          </a:stretch>
        </p:blipFill>
        <p:spPr>
          <a:xfrm>
            <a:off x="3102375" y="2149450"/>
            <a:ext cx="3048000" cy="1714500"/>
          </a:xfrm>
          <a:prstGeom prst="rect">
            <a:avLst/>
          </a:prstGeom>
          <a:noFill/>
          <a:ln>
            <a:noFill/>
          </a:ln>
        </p:spPr>
      </p:pic>
      <p:sp>
        <p:nvSpPr>
          <p:cNvPr id="87" name="Google Shape;87;p16"/>
          <p:cNvSpPr txBox="1"/>
          <p:nvPr/>
        </p:nvSpPr>
        <p:spPr>
          <a:xfrm>
            <a:off x="5928625" y="210950"/>
            <a:ext cx="28383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115950" y="1276575"/>
            <a:ext cx="8520600" cy="64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solidFill>
                  <a:srgbClr val="F1F1F1"/>
                </a:solidFill>
                <a:highlight>
                  <a:srgbClr val="0F0F0F"/>
                </a:highlight>
                <a:latin typeface="Roboto"/>
                <a:ea typeface="Roboto"/>
                <a:cs typeface="Roboto"/>
                <a:sym typeface="Roboto"/>
              </a:rPr>
              <a:t>Counting Fun for Kids: Learn Numbers 1 to 10 with Exciting Adventures</a:t>
            </a:r>
            <a:endParaRPr b="1" sz="1800">
              <a:solidFill>
                <a:srgbClr val="F1F1F1"/>
              </a:solidFill>
              <a:highlight>
                <a:srgbClr val="0F0F0F"/>
              </a:highlight>
              <a:latin typeface="Roboto"/>
              <a:ea typeface="Roboto"/>
              <a:cs typeface="Roboto"/>
              <a:sym typeface="Roboto"/>
            </a:endParaRPr>
          </a:p>
          <a:p>
            <a:pPr indent="0" lvl="0" marL="0" rtl="0" algn="l">
              <a:spcBef>
                <a:spcPts val="0"/>
              </a:spcBef>
              <a:spcAft>
                <a:spcPts val="0"/>
              </a:spcAft>
              <a:buNone/>
            </a:pPr>
            <a:r>
              <a:t/>
            </a:r>
            <a:endParaRPr sz="1800"/>
          </a:p>
        </p:txBody>
      </p:sp>
      <p:sp>
        <p:nvSpPr>
          <p:cNvPr id="93" name="Google Shape;93;p17"/>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 Join us on an exciting journey to learn numbers 1 to 10! 🌟&#10;In this entertaining and educational video, your little ones will embark on a colorful adventure filled with vibrant animations and catchy tunes. They'll have a blast as they count along with adorable characters and objects, mastering their numbers from 1 to 10 in no time! With engaging visuals and interactive learning, this video is the perfect way to spark curiosity and foster early numeracy skills in children. Let's make counting fun and memorable together! Don't forget to like, share, and subscribe for more learning adventures! 🎉🔢🌈 #CountingForKids #LearningNumbers" id="95" name="Google Shape;95;p17" title="Counting Fun for Kids: Learn Numbers 1 to 10 with Exciting Adventures">
            <a:hlinkClick r:id="rId4"/>
          </p:cNvPr>
          <p:cNvPicPr preferRelativeResize="0"/>
          <p:nvPr/>
        </p:nvPicPr>
        <p:blipFill>
          <a:blip r:embed="rId5">
            <a:alphaModFix/>
          </a:blip>
          <a:stretch>
            <a:fillRect/>
          </a:stretch>
        </p:blipFill>
        <p:spPr>
          <a:xfrm>
            <a:off x="3004500" y="2429850"/>
            <a:ext cx="3048000" cy="1714500"/>
          </a:xfrm>
          <a:prstGeom prst="rect">
            <a:avLst/>
          </a:prstGeom>
          <a:noFill/>
          <a:ln>
            <a:noFill/>
          </a:ln>
        </p:spPr>
      </p:pic>
      <p:sp>
        <p:nvSpPr>
          <p:cNvPr id="96" name="Google Shape;96;p17"/>
          <p:cNvSpPr txBox="1"/>
          <p:nvPr/>
        </p:nvSpPr>
        <p:spPr>
          <a:xfrm>
            <a:off x="5645900" y="330575"/>
            <a:ext cx="2870700" cy="8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1189650"/>
            <a:ext cx="8520600" cy="64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7826"/>
              <a:buFont typeface="Arial"/>
              <a:buNone/>
            </a:pPr>
            <a:r>
              <a:rPr b="1" lang="en-GB" sz="2300">
                <a:solidFill>
                  <a:srgbClr val="F1F1F1"/>
                </a:solidFill>
                <a:highlight>
                  <a:srgbClr val="0F0F0F"/>
                </a:highlight>
                <a:latin typeface="Roboto"/>
                <a:ea typeface="Roboto"/>
                <a:cs typeface="Roboto"/>
                <a:sym typeface="Roboto"/>
              </a:rPr>
              <a:t>A Fun Adventure with Farm Animals</a:t>
            </a:r>
            <a:endParaRPr b="1" sz="2300">
              <a:solidFill>
                <a:srgbClr val="F1F1F1"/>
              </a:solidFill>
              <a:highlight>
                <a:srgbClr val="0F0F0F"/>
              </a:highlight>
              <a:latin typeface="Roboto"/>
              <a:ea typeface="Roboto"/>
              <a:cs typeface="Roboto"/>
              <a:sym typeface="Roboto"/>
            </a:endParaRPr>
          </a:p>
          <a:p>
            <a:pPr indent="0" lvl="0" marL="0" rtl="0" algn="l">
              <a:spcBef>
                <a:spcPts val="0"/>
              </a:spcBef>
              <a:spcAft>
                <a:spcPts val="0"/>
              </a:spcAft>
              <a:buNone/>
            </a:pPr>
            <a:r>
              <a:t/>
            </a:r>
            <a:endParaRPr/>
          </a:p>
        </p:txBody>
      </p:sp>
      <p:sp>
        <p:nvSpPr>
          <p:cNvPr id="102" name="Google Shape;102;p18"/>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8"/>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 Welcome to our barnyard adventure! 🐔🐑&#10;&#10;Join us on a delightful journey through the farm as we meet some of the cutest and friendliest animals around! From playful piglets to fluffy sheep, chirpy chickens to moo-tastic cows, there's never a dull moment on the farm!&#10;&#10;In this educational and entertaining video, kids will learn all about the different animals that call the farm home. We'll explore their habitats, discover what they eat, and even learn some fun facts along the way! Get ready to oink, cluck, and moo your way through this farm-tastic adventure!&#10;&#10;So grab your boots and straw hat, and come along for a farmyard experience like no other. It's going to be a baa-rilliant time! 🚜🌾🌟&#10;&#10;Don't forget to like, subscribe, and follow to join us on more exciting adventures on the farm and beyond! 🎥✨" id="104" name="Google Shape;104;p18" title="A Fun Adventure with Farm Animals">
            <a:hlinkClick r:id="rId4"/>
          </p:cNvPr>
          <p:cNvPicPr preferRelativeResize="0"/>
          <p:nvPr/>
        </p:nvPicPr>
        <p:blipFill>
          <a:blip r:embed="rId5">
            <a:alphaModFix/>
          </a:blip>
          <a:stretch>
            <a:fillRect/>
          </a:stretch>
        </p:blipFill>
        <p:spPr>
          <a:xfrm>
            <a:off x="2906625" y="2255299"/>
            <a:ext cx="3048000" cy="1945225"/>
          </a:xfrm>
          <a:prstGeom prst="rect">
            <a:avLst/>
          </a:prstGeom>
          <a:noFill/>
          <a:ln>
            <a:noFill/>
          </a:ln>
        </p:spPr>
      </p:pic>
      <p:sp>
        <p:nvSpPr>
          <p:cNvPr id="105" name="Google Shape;105;p18"/>
          <p:cNvSpPr txBox="1"/>
          <p:nvPr/>
        </p:nvSpPr>
        <p:spPr>
          <a:xfrm>
            <a:off x="4917325" y="265325"/>
            <a:ext cx="3381900" cy="7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1189650"/>
            <a:ext cx="8520600" cy="64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7826"/>
              <a:buFont typeface="Arial"/>
              <a:buNone/>
            </a:pPr>
            <a:r>
              <a:rPr b="1" lang="en-GB" sz="2300">
                <a:solidFill>
                  <a:srgbClr val="F1F1F1"/>
                </a:solidFill>
                <a:highlight>
                  <a:srgbClr val="0F0F0F"/>
                </a:highlight>
                <a:latin typeface="Roboto"/>
                <a:ea typeface="Roboto"/>
                <a:cs typeface="Roboto"/>
                <a:sym typeface="Roboto"/>
              </a:rPr>
              <a:t>Zoo Adventures: Discovering Animals Around the World</a:t>
            </a:r>
            <a:endParaRPr b="1" sz="2300">
              <a:solidFill>
                <a:srgbClr val="F1F1F1"/>
              </a:solidFill>
              <a:highlight>
                <a:srgbClr val="0F0F0F"/>
              </a:highlight>
              <a:latin typeface="Roboto"/>
              <a:ea typeface="Roboto"/>
              <a:cs typeface="Roboto"/>
              <a:sym typeface="Roboto"/>
            </a:endParaRPr>
          </a:p>
          <a:p>
            <a:pPr indent="0" lvl="0" marL="0" rtl="0" algn="l">
              <a:spcBef>
                <a:spcPts val="0"/>
              </a:spcBef>
              <a:spcAft>
                <a:spcPts val="0"/>
              </a:spcAft>
              <a:buNone/>
            </a:pPr>
            <a:r>
              <a:t/>
            </a:r>
            <a:endParaRPr/>
          </a:p>
        </p:txBody>
      </p:sp>
      <p:sp>
        <p:nvSpPr>
          <p:cNvPr id="111" name="Google Shape;111;p19"/>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9"/>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 Welcome to our exciting adventure at the zoo! 🌟&#10;&#10;Join us for a captivating journey as we explore the wonderful world of zoo animals! In this educational and fun-filled video, kids will embark on a virtual safari to meet a diverse array of fascinating creatures from all corners of the globe.&#10;&#10;From majestic lions to playful monkeys, adorable pandas to colorful animals, this video is packed with delightful encounters that will spark curiosity and ignite imaginations. With captivating visuals and engaging narration, children will learn interesting facts about each animal's habitat, diet, and unique characteristics.&#10;&#10;Get ready to roar with the lions, swing with the monkeys, and bear with the eagles as we discover the magic of the zoo together! Perfect for young animal lovers and budding adventurers, this video promises an unforgettable experience that will inspire a lifelong appreciation for the wonders of the natural world.&#10;&#10;So, grab your binoculars and let's embark on a wild journey through the zoo! Don't forget to like, subscribe, and share with your friends for more exciting animal adventures! 🐾🌿🦁" id="113" name="Google Shape;113;p19" title="Zoo Adventures: Discovering Animals Around the World">
            <a:hlinkClick r:id="rId4"/>
          </p:cNvPr>
          <p:cNvPicPr preferRelativeResize="0"/>
          <p:nvPr/>
        </p:nvPicPr>
        <p:blipFill>
          <a:blip r:embed="rId5">
            <a:alphaModFix/>
          </a:blip>
          <a:stretch>
            <a:fillRect/>
          </a:stretch>
        </p:blipFill>
        <p:spPr>
          <a:xfrm>
            <a:off x="3048000" y="2279950"/>
            <a:ext cx="3048000" cy="1714500"/>
          </a:xfrm>
          <a:prstGeom prst="rect">
            <a:avLst/>
          </a:prstGeom>
          <a:noFill/>
          <a:ln>
            <a:noFill/>
          </a:ln>
        </p:spPr>
      </p:pic>
      <p:sp>
        <p:nvSpPr>
          <p:cNvPr id="114" name="Google Shape;114;p19"/>
          <p:cNvSpPr txBox="1"/>
          <p:nvPr/>
        </p:nvSpPr>
        <p:spPr>
          <a:xfrm>
            <a:off x="5645900" y="265325"/>
            <a:ext cx="2914200" cy="6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1189650"/>
            <a:ext cx="8520600" cy="64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300">
                <a:solidFill>
                  <a:srgbClr val="F1F1F1"/>
                </a:solidFill>
                <a:highlight>
                  <a:srgbClr val="0F0F0F"/>
                </a:highlight>
                <a:latin typeface="Roboto"/>
                <a:ea typeface="Roboto"/>
                <a:cs typeface="Roboto"/>
                <a:sym typeface="Roboto"/>
              </a:rPr>
              <a:t>Fun Times at the Playground! 🎈</a:t>
            </a:r>
            <a:endParaRPr b="1" sz="2300">
              <a:solidFill>
                <a:srgbClr val="F1F1F1"/>
              </a:solidFill>
              <a:highlight>
                <a:srgbClr val="0F0F0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
        <p:nvSpPr>
          <p:cNvPr id="120" name="Google Shape;120;p20"/>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0"/>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Welcome to our playground adventure! Join us as we embark on a journey filled with laughter, games, and endless fun! 🌟 Watch as our little explorers swing high into the sky, slide down thrilling slides, and conquer towering climbing frames! 🏃‍♂️💨&#10;&#10;In this heartwarming video, your child will be captivated by the joy and excitement of playground adventures. From the anticipation of reaching the top of the jungle gym to the exhilarating rush of the swing, every moment is filled with wonder and discovery. 🌈&#10;&#10;So, come along and let your imagination soar as we dive into a world of endless possibilities. Whether it's making new friends, mastering new skills, or simply enjoying the sunshine, the playground is a place where memories are made and friendships blossom. 🌻&#10;&#10;Don't miss out on the fun! Hit the play button and join us for an unforgettable adventure at the playground! Don't forget to like, subscribe, and share with your friends for more exciting escapades! 🎉📽️" id="122" name="Google Shape;122;p20" title="Fun Times at the Playground! 🎈">
            <a:hlinkClick r:id="rId4"/>
          </p:cNvPr>
          <p:cNvPicPr preferRelativeResize="0"/>
          <p:nvPr/>
        </p:nvPicPr>
        <p:blipFill>
          <a:blip r:embed="rId5">
            <a:alphaModFix/>
          </a:blip>
          <a:stretch>
            <a:fillRect/>
          </a:stretch>
        </p:blipFill>
        <p:spPr>
          <a:xfrm>
            <a:off x="3048000" y="2429850"/>
            <a:ext cx="3048000" cy="1714500"/>
          </a:xfrm>
          <a:prstGeom prst="rect">
            <a:avLst/>
          </a:prstGeom>
          <a:noFill/>
          <a:ln>
            <a:noFill/>
          </a:ln>
        </p:spPr>
      </p:pic>
      <p:sp>
        <p:nvSpPr>
          <p:cNvPr id="123" name="Google Shape;123;p20"/>
          <p:cNvSpPr txBox="1"/>
          <p:nvPr/>
        </p:nvSpPr>
        <p:spPr>
          <a:xfrm>
            <a:off x="4982550" y="406700"/>
            <a:ext cx="3349200" cy="7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1189650"/>
            <a:ext cx="8520600" cy="641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1800">
                <a:solidFill>
                  <a:srgbClr val="F1F1F1"/>
                </a:solidFill>
                <a:highlight>
                  <a:srgbClr val="0F0F0F"/>
                </a:highlight>
                <a:latin typeface="Roboto"/>
                <a:ea typeface="Roboto"/>
                <a:cs typeface="Roboto"/>
                <a:sym typeface="Roboto"/>
              </a:rPr>
              <a:t>Fun Cooking Words Adventures</a:t>
            </a:r>
            <a:endParaRPr sz="1800"/>
          </a:p>
        </p:txBody>
      </p:sp>
      <p:sp>
        <p:nvSpPr>
          <p:cNvPr id="129" name="Google Shape;129;p21"/>
          <p:cNvSpPr txBox="1"/>
          <p:nvPr>
            <p:ph idx="1" type="body"/>
          </p:nvPr>
        </p:nvSpPr>
        <p:spPr>
          <a:xfrm>
            <a:off x="437150" y="2005200"/>
            <a:ext cx="8395200" cy="25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1"/>
          <p:cNvPicPr preferRelativeResize="0"/>
          <p:nvPr/>
        </p:nvPicPr>
        <p:blipFill>
          <a:blip r:embed="rId3">
            <a:alphaModFix/>
          </a:blip>
          <a:stretch>
            <a:fillRect/>
          </a:stretch>
        </p:blipFill>
        <p:spPr>
          <a:xfrm flipH="1">
            <a:off x="311700" y="27400"/>
            <a:ext cx="1162250" cy="1162250"/>
          </a:xfrm>
          <a:prstGeom prst="rect">
            <a:avLst/>
          </a:prstGeom>
          <a:noFill/>
          <a:ln>
            <a:noFill/>
          </a:ln>
        </p:spPr>
      </p:pic>
      <p:pic>
        <p:nvPicPr>
          <p:cNvPr descr="&quot;Welcome to our YouTube Kids cooking adventure! Get ready to discover the wonders of the kitchen with us as we dive into the exciting world of culinary creativity. From learning how to boil the perfect pasta to mastering the art of slicing fruits and veggies with precision, our videos are packed with fun and educational content that will inspire young chefs to explore their culinary skills. Join us as we whisk, chop, and simmer our way through delicious recipes that are sure to delight taste buds and ignite imaginations. So grab your aprons and let's embark on a delicious journey together!&quot;" id="131" name="Google Shape;131;p21" title="Fun Cooking Words Adventures">
            <a:hlinkClick r:id="rId4"/>
          </p:cNvPr>
          <p:cNvPicPr preferRelativeResize="0"/>
          <p:nvPr/>
        </p:nvPicPr>
        <p:blipFill>
          <a:blip r:embed="rId5">
            <a:alphaModFix/>
          </a:blip>
          <a:stretch>
            <a:fillRect/>
          </a:stretch>
        </p:blipFill>
        <p:spPr>
          <a:xfrm>
            <a:off x="3048000" y="2429850"/>
            <a:ext cx="3048000" cy="1714500"/>
          </a:xfrm>
          <a:prstGeom prst="rect">
            <a:avLst/>
          </a:prstGeom>
          <a:noFill/>
          <a:ln>
            <a:noFill/>
          </a:ln>
        </p:spPr>
      </p:pic>
      <p:sp>
        <p:nvSpPr>
          <p:cNvPr id="132" name="Google Shape;132;p21"/>
          <p:cNvSpPr txBox="1"/>
          <p:nvPr/>
        </p:nvSpPr>
        <p:spPr>
          <a:xfrm>
            <a:off x="5156550" y="319700"/>
            <a:ext cx="3316500" cy="8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dk1"/>
                </a:solidFill>
              </a:rPr>
              <a:t>Learn From Zero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