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1D27-AC7D-BB4F-831D-219EDF13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D4C6-6854-5941-B4ED-7CA6F1E5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A454-1488-A844-A818-E3BC794A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2EC0-E48F-984D-A1BA-CF75F59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38F2-C706-DB4B-A2D6-065646F0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312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0F9C-07B5-4F41-9003-BCE08799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1C8F-185C-0A48-AAA0-10F1B399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6D00-B5FD-F944-98C4-D7AF0774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1553-5D55-2D4E-83B7-8C8A5C87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275E-FA08-3C4C-BFAE-219AF482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008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A59A2-2F0B-4546-9AB7-7ACB1CA64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94B85-317E-BD4F-8CA7-48AAFA8A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E4CE-8F58-BD41-B84F-1547FCD4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52AE-3F8C-6F4E-A430-4F26B812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42D5-1EE5-7D40-BF57-6B4F4934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532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1005-8153-954D-9A5C-49BE2E35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ED1-E888-4C45-880C-CDCEC6AC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848D-E639-6B4D-ADFD-71662807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6103-E866-F94A-8E42-286F6167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5B12-8833-0642-9D95-BFC156A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6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A4FC-79C2-FA4F-8571-5DE26C45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BAF68-AEBB-3944-8AF0-EBB0D4CD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1EE2-F2DF-0844-B80E-97780B0A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3CDF-F90C-E341-80E2-82CBCD87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3BEE-D555-484D-9FF6-1C7953F2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98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F175-59D7-BF4F-8AB9-86B5486A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E994-ACCD-9847-B227-A71B2AA4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00ADF-238E-5245-9B32-FAF8AE3B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CC59-4A6F-9540-A5F4-3F902DE4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57A8-2D7F-7E49-B8FE-6E88D061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5F98-F703-504C-9DDE-598D98E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55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182D-C386-BD47-A624-EA7BD86C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553F-750E-0F47-AE3A-0B539211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D8E5-C39F-C748-A91B-E3913AC1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95BAC-0B51-2447-AD50-3E9E7B90C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6ECF0-7E84-E942-B480-9D173617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BD67-3DC1-D346-A20A-547C937E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0BFCB-B9D7-E94E-A46C-CCC55DDE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F9BB2-9BA3-4D4A-ACEA-3C4B36E4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1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C687-16ED-DE42-B7FD-7C8CE6C9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A9296-00F9-0B4A-8A0B-80B40B5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33DCD-2632-AA47-968C-15B8BD4F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16BBA-D8FE-A04A-B0E1-007696A8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64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98CD9-FFB0-E148-8031-ECB2E81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C11F0-86D5-9642-9C69-9C44FB4D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B5D1B-507F-0C4F-A31D-F9770B5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76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5EA1-B4D9-F84F-BDD5-B7411B1B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95B6-9B0A-0847-9915-9F82FC3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C1A86-AFAD-2D42-B015-C6DE5A48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9516-9F40-3F4C-BA4B-582383B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BF554-A216-B242-ABBA-3FE8C9E5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F411F-53B8-8446-A627-91BC9B5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1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860-136C-3C42-9EE4-E637BFE3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4B2AD-8318-6342-BFAC-784BA7AA3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CB7E3-578D-6645-8BC2-67E1CB5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E358-1F08-624F-A012-54FD4AEC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401-FCB5-3D4A-9C5B-C5FA378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EB7E-27A0-784C-AF62-73150D58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91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936E-9E2F-5A49-91B5-E1258E16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601B-95CF-5947-ABC0-4513BF8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82BA-B573-7D41-8330-276D78A5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CA54-E66E-FD48-B139-4D763E454712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6F91-F716-3A4C-93E8-AA73A5A1D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CE79-71C1-4B48-A143-03DD2C9A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07E2-08B7-4D41-AFC8-C91956F42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53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0070F-4794-544C-9590-5851C5F2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85" y="111210"/>
            <a:ext cx="4900711" cy="376881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DF20187-368F-F94B-A7EE-96CAD886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92" y="0"/>
            <a:ext cx="4900711" cy="367553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BE70716-8CA8-A54E-8ED7-CF46AA09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313" y="3880021"/>
            <a:ext cx="4536358" cy="2743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28604F-E936-EE4E-90A1-44F05DB4BE3D}"/>
              </a:ext>
            </a:extLst>
          </p:cNvPr>
          <p:cNvSpPr txBox="1"/>
          <p:nvPr/>
        </p:nvSpPr>
        <p:spPr>
          <a:xfrm rot="16200000">
            <a:off x="5588485" y="151649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Feauture 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B959A-24D8-194D-BD69-97E11F3D7938}"/>
              </a:ext>
            </a:extLst>
          </p:cNvPr>
          <p:cNvSpPr txBox="1"/>
          <p:nvPr/>
        </p:nvSpPr>
        <p:spPr>
          <a:xfrm>
            <a:off x="6063056" y="3557411"/>
            <a:ext cx="556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Feauture index (1-400 prestimulus, 401-500 peristimulus)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339BC-4A70-FC4E-81D3-D5E6F3D6E0A0}"/>
              </a:ext>
            </a:extLst>
          </p:cNvPr>
          <p:cNvSpPr txBox="1"/>
          <p:nvPr/>
        </p:nvSpPr>
        <p:spPr>
          <a:xfrm rot="16200000">
            <a:off x="3511964" y="464344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Response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65807-5305-2F47-8FE4-4C3E727B35B6}"/>
              </a:ext>
            </a:extLst>
          </p:cNvPr>
          <p:cNvSpPr txBox="1"/>
          <p:nvPr/>
        </p:nvSpPr>
        <p:spPr>
          <a:xfrm rot="3789227">
            <a:off x="3843144" y="6095512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Feature 473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43814-E855-D943-A202-1871A1056C7C}"/>
              </a:ext>
            </a:extLst>
          </p:cNvPr>
          <p:cNvSpPr txBox="1"/>
          <p:nvPr/>
        </p:nvSpPr>
        <p:spPr>
          <a:xfrm>
            <a:off x="5836726" y="64886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Feature 457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949AC-CBB5-FB42-84AE-47BF5FDC419F}"/>
              </a:ext>
            </a:extLst>
          </p:cNvPr>
          <p:cNvSpPr txBox="1"/>
          <p:nvPr/>
        </p:nvSpPr>
        <p:spPr>
          <a:xfrm>
            <a:off x="10603075" y="-73456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Feature 457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F01D1-9B25-7C44-A565-7C8D791ED0E9}"/>
              </a:ext>
            </a:extLst>
          </p:cNvPr>
          <p:cNvSpPr txBox="1"/>
          <p:nvPr/>
        </p:nvSpPr>
        <p:spPr>
          <a:xfrm>
            <a:off x="10796489" y="2182619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Feature 473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FEEBD18E-70D3-FF4F-ABC7-044DD250F2D4}"/>
              </a:ext>
            </a:extLst>
          </p:cNvPr>
          <p:cNvSpPr/>
          <p:nvPr/>
        </p:nvSpPr>
        <p:spPr>
          <a:xfrm rot="3145598">
            <a:off x="10599399" y="117376"/>
            <a:ext cx="222421" cy="503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A23F16C-2135-AE45-B737-388C7DA7582C}"/>
              </a:ext>
            </a:extLst>
          </p:cNvPr>
          <p:cNvSpPr/>
          <p:nvPr/>
        </p:nvSpPr>
        <p:spPr>
          <a:xfrm rot="3145598">
            <a:off x="10759371" y="2487678"/>
            <a:ext cx="222421" cy="503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43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Susanne Gerber</dc:creator>
  <cp:lastModifiedBy>Susanne Gerber</cp:lastModifiedBy>
  <cp:revision>3</cp:revision>
  <dcterms:created xsi:type="dcterms:W3CDTF">2022-07-11T17:02:07Z</dcterms:created>
  <dcterms:modified xsi:type="dcterms:W3CDTF">2022-07-13T16:46:08Z</dcterms:modified>
</cp:coreProperties>
</file>