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011C1-78FE-4281-8CD8-F42C3559B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3FB083-A5A5-4FDB-86CE-D327732C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04B9B-9810-4091-9A3D-E1603FC5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0EB486-4B17-4F16-89EB-3B6AFE7C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AE8728-1324-43A1-A640-E2A7CA2F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3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BDDF8-7BE3-4F48-85E0-757DAE1B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712FDB-75FB-49E1-B288-6F05F59D0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185CA-EC1F-4381-8BF8-441AEE5C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4E29FA-2EEF-4741-BBFA-759AE33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60B42-766B-4558-99E8-EF8DC606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74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CC8C00-314C-4B9C-B194-53549D3EA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6EA55C-C3D3-474E-85F7-27D76112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461419-F621-480A-AC39-3BE3D6F1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55F8F-37D3-4AB8-BE7C-102112E1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8BAD1-7D89-451C-8160-1D1C7343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0C05B-D112-4B69-93F6-6F9FD30C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A7A51-9972-4008-A24D-4F68442A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9BD21-1D7C-42F3-A90B-20BE3443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59095-84C3-46F9-84DD-520A425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0B03F-9887-4D61-A9EB-728AC898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51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673B8-5DE5-487B-8F4B-120A030B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995D0D-FBE4-4A06-8927-49F0F8801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82531-9469-49EA-B4F6-F0D8B4FB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4C686-3EB7-48F0-9C61-307ABCFA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1C084-C2A2-40E9-9728-13264D77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79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04F3F-F938-4AD2-8AAF-9EA12D3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D045D-C8CF-4B08-8AC6-05CB3E189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314128-4F5D-4CB0-A1CB-9D6A0BCF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29D3B7-185E-4258-A6E4-E9F6AA62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E071E-5D96-473D-9D04-7675D8CD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180FE-D594-4D75-B9C7-8C17F5B1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73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32E63-F8B6-46EA-B5E5-FB42EC8B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12E01-D937-4D99-AF31-C27CC6D5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5CB79B-33C1-4A7F-B5D8-A7F50A6AD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A89A8C-A085-47C7-9A96-E59062FB3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8B841C-546A-4F10-91F8-5B13C5E79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375EB1-A7A6-46E8-871A-96B44C18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F092C0-E092-426A-AFA3-8E423852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6B37D-F23E-40CC-979D-21418A8E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74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DBB72-5D82-4122-99FD-D65D8F72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6BC8BA-BF69-4867-98F3-C1EBCFB6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D293F9-DA6C-42E8-973E-7BAF4A5A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149506-7697-4978-8F34-F06AB10C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99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4AD78A-DF10-4F21-9477-DA4C9E6E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539308-DDBB-4038-8620-2B35EB8E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44B21-A3DB-45F1-804F-227EE5B1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4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C2B76-EE20-47BD-95BC-88457294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49C766-45D3-4970-BEAD-38EFD5F4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B163B-3562-468A-A285-DACCFAD8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742536-0ADD-4014-829E-E72326CE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834479-5F80-467C-B0ED-DE71DC35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8324D6-301D-4B1A-8AE5-5A10D6BD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2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CD8C4-B9B4-494D-8065-394FC224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9E8C22-E96F-43AA-8E0F-82E68652B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0A6900-9EFD-45F9-9F82-DD526BAC6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F762BA-C9C3-431E-A00B-A45CB91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464CE1-4070-4E32-BBB2-14C497FC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29817E-9CFB-49F5-B556-8717EFF9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33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2AC610-CC6F-41B2-9901-30995A62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74D4BC-00D7-4876-A818-DA6925F09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405406-F47E-4240-A5B4-E83468B56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68E3-2E43-4B2F-8D39-1E159DC6BD3A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03D17D-1348-44A6-8A71-A12DCFE95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AC4A7-96E7-42F3-9903-692C3903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2706-CC0F-4909-99E5-4DB3EB2F1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74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AD9CBCB-39C8-4BF6-93AE-6D67F5AD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2" y="975309"/>
            <a:ext cx="3248025" cy="51720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978CEC-CCC8-497E-B268-0F08E1607C89}"/>
              </a:ext>
            </a:extLst>
          </p:cNvPr>
          <p:cNvSpPr txBox="1"/>
          <p:nvPr/>
        </p:nvSpPr>
        <p:spPr>
          <a:xfrm>
            <a:off x="6096000" y="30596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コマンドプロンプトの起動</a:t>
            </a:r>
          </a:p>
        </p:txBody>
      </p:sp>
    </p:spTree>
    <p:extLst>
      <p:ext uri="{BB962C8B-B14F-4D97-AF65-F5344CB8AC3E}">
        <p14:creationId xmlns:p14="http://schemas.microsoft.com/office/powerpoint/2010/main" val="201725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22AD38-C089-4E0A-8FA7-D7E91E7B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500063"/>
            <a:ext cx="8829675" cy="14287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0C6D217-BBB2-4DE9-BF98-32D99621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657475"/>
            <a:ext cx="4600575" cy="154305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EAF63F-FA6A-49E2-B2F5-3872C11D6B56}"/>
              </a:ext>
            </a:extLst>
          </p:cNvPr>
          <p:cNvSpPr txBox="1"/>
          <p:nvPr/>
        </p:nvSpPr>
        <p:spPr>
          <a:xfrm>
            <a:off x="6129156" y="2967335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kumimoji="1" lang="en-US" altLang="ja-JP" dirty="0"/>
              <a:t>cd</a:t>
            </a:r>
            <a:r>
              <a:rPr kumimoji="1" lang="ja-JP" altLang="en-US" dirty="0"/>
              <a:t>と入力</a:t>
            </a:r>
            <a:endParaRPr kumimoji="1" lang="en-US" altLang="ja-JP" dirty="0"/>
          </a:p>
          <a:p>
            <a:r>
              <a:rPr lang="ja-JP" altLang="en-US" dirty="0"/>
              <a:t>・右クリックでアドレスを貼り付け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Enter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636EE6D-EFDE-432E-BD78-DA9A34BA7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9" y="4929187"/>
            <a:ext cx="9201150" cy="9620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FF4E2-CDA4-4C6E-A0BB-054C3C2021CD}"/>
              </a:ext>
            </a:extLst>
          </p:cNvPr>
          <p:cNvSpPr txBox="1"/>
          <p:nvPr/>
        </p:nvSpPr>
        <p:spPr>
          <a:xfrm>
            <a:off x="6224337" y="608367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start.bat </a:t>
            </a:r>
            <a:r>
              <a:rPr kumimoji="1" lang="ja-JP" altLang="en-US" dirty="0"/>
              <a:t>と入力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Enter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81E68-7774-40BB-AECB-CDDF2AC2E124}"/>
              </a:ext>
            </a:extLst>
          </p:cNvPr>
          <p:cNvSpPr txBox="1"/>
          <p:nvPr/>
        </p:nvSpPr>
        <p:spPr>
          <a:xfrm>
            <a:off x="9482889" y="96678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start.bat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r>
              <a:rPr lang="ja-JP" altLang="en-US" dirty="0"/>
              <a:t>フォルダパスをコピー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229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Horie, Yuki (堀江 裕樹)</dc:creator>
  <cp:lastModifiedBy>Horie, Yuki (堀江 裕樹)</cp:lastModifiedBy>
  <cp:revision>1</cp:revision>
  <dcterms:created xsi:type="dcterms:W3CDTF">2019-10-03T08:01:04Z</dcterms:created>
  <dcterms:modified xsi:type="dcterms:W3CDTF">2019-10-03T08:04:27Z</dcterms:modified>
</cp:coreProperties>
</file>