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68" r:id="rId3"/>
    <p:sldId id="269" r:id="rId4"/>
    <p:sldId id="271" r:id="rId5"/>
    <p:sldId id="270" r:id="rId6"/>
    <p:sldId id="272" r:id="rId7"/>
    <p:sldId id="273" r:id="rId8"/>
    <p:sldId id="274" r:id="rId9"/>
    <p:sldId id="275" r:id="rId10"/>
    <p:sldId id="277" r:id="rId11"/>
    <p:sldId id="276" r:id="rId12"/>
    <p:sldId id="278" r:id="rId13"/>
    <p:sldId id="279"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DsMOW+EYD6/K0SwEIT3qWdnWQe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h Công" initials="MC" lastIdx="1" clrIdx="0">
    <p:extLst>
      <p:ext uri="{19B8F6BF-5375-455C-9EA6-DF929625EA0E}">
        <p15:presenceInfo xmlns:p15="http://schemas.microsoft.com/office/powerpoint/2012/main" userId="8e1aa8ae53cec1e2" providerId="Windows Live"/>
      </p:ext>
    </p:extLst>
  </p:cmAuthor>
  <p:cmAuthor id="2" name="Cong Hao" initials="CH" lastIdx="1" clrIdx="1">
    <p:extLst>
      <p:ext uri="{19B8F6BF-5375-455C-9EA6-DF929625EA0E}">
        <p15:presenceInfo xmlns:p15="http://schemas.microsoft.com/office/powerpoint/2012/main" userId="ca164a18b8a079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09" autoAdjust="0"/>
  </p:normalViewPr>
  <p:slideViewPr>
    <p:cSldViewPr snapToGrid="0">
      <p:cViewPr varScale="1">
        <p:scale>
          <a:sx n="84" d="100"/>
          <a:sy n="84" d="100"/>
        </p:scale>
        <p:origin x="39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g Hao" userId="ca164a18b8a07953" providerId="LiveId" clId="{C9E000E0-F4F8-4E29-BBE2-AFD272079460}"/>
    <pc:docChg chg="undo custSel addSld delSld modSld">
      <pc:chgData name="Cong Hao" userId="ca164a18b8a07953" providerId="LiveId" clId="{C9E000E0-F4F8-4E29-BBE2-AFD272079460}" dt="2024-06-28T01:25:53.912" v="330" actId="20577"/>
      <pc:docMkLst>
        <pc:docMk/>
      </pc:docMkLst>
      <pc:sldChg chg="modSp mod">
        <pc:chgData name="Cong Hao" userId="ca164a18b8a07953" providerId="LiveId" clId="{C9E000E0-F4F8-4E29-BBE2-AFD272079460}" dt="2024-06-27T08:12:43.049" v="79" actId="1035"/>
        <pc:sldMkLst>
          <pc:docMk/>
          <pc:sldMk cId="0" sldId="256"/>
        </pc:sldMkLst>
        <pc:spChg chg="mod">
          <ac:chgData name="Cong Hao" userId="ca164a18b8a07953" providerId="LiveId" clId="{C9E000E0-F4F8-4E29-BBE2-AFD272079460}" dt="2024-06-27T08:12:43.049" v="79" actId="1035"/>
          <ac:spMkLst>
            <pc:docMk/>
            <pc:sldMk cId="0" sldId="256"/>
            <ac:spMk id="2" creationId="{DE7DABDE-2C46-51CA-8FCD-62E5F344F8B5}"/>
          </ac:spMkLst>
        </pc:spChg>
        <pc:spChg chg="mod">
          <ac:chgData name="Cong Hao" userId="ca164a18b8a07953" providerId="LiveId" clId="{C9E000E0-F4F8-4E29-BBE2-AFD272079460}" dt="2024-06-27T08:09:33.300" v="52" actId="20577"/>
          <ac:spMkLst>
            <pc:docMk/>
            <pc:sldMk cId="0" sldId="256"/>
            <ac:spMk id="6" creationId="{9A68DD6C-4026-EEFD-6EE1-6760415C76E0}"/>
          </ac:spMkLst>
        </pc:spChg>
        <pc:spChg chg="mod">
          <ac:chgData name="Cong Hao" userId="ca164a18b8a07953" providerId="LiveId" clId="{C9E000E0-F4F8-4E29-BBE2-AFD272079460}" dt="2024-06-27T08:07:48.946" v="15"/>
          <ac:spMkLst>
            <pc:docMk/>
            <pc:sldMk cId="0" sldId="256"/>
            <ac:spMk id="9" creationId="{0A6C6860-4E11-9576-B1F0-4F96F3642EB9}"/>
          </ac:spMkLst>
        </pc:spChg>
      </pc:sldChg>
      <pc:sldChg chg="del">
        <pc:chgData name="Cong Hao" userId="ca164a18b8a07953" providerId="LiveId" clId="{C9E000E0-F4F8-4E29-BBE2-AFD272079460}" dt="2024-06-27T08:07:17.564" v="12" actId="47"/>
        <pc:sldMkLst>
          <pc:docMk/>
          <pc:sldMk cId="0" sldId="265"/>
        </pc:sldMkLst>
      </pc:sldChg>
      <pc:sldChg chg="addSp modSp mod modAnim addCm delCm">
        <pc:chgData name="Cong Hao" userId="ca164a18b8a07953" providerId="LiveId" clId="{C9E000E0-F4F8-4E29-BBE2-AFD272079460}" dt="2024-06-27T08:20:25.971" v="147"/>
        <pc:sldMkLst>
          <pc:docMk/>
          <pc:sldMk cId="1938317882" sldId="268"/>
        </pc:sldMkLst>
        <pc:spChg chg="add mod">
          <ac:chgData name="Cong Hao" userId="ca164a18b8a07953" providerId="LiveId" clId="{C9E000E0-F4F8-4E29-BBE2-AFD272079460}" dt="2024-06-27T08:19:08.335" v="132"/>
          <ac:spMkLst>
            <pc:docMk/>
            <pc:sldMk cId="1938317882" sldId="268"/>
            <ac:spMk id="3" creationId="{A4444B66-CA4E-C8CE-504F-4F519CF0653A}"/>
          </ac:spMkLst>
        </pc:spChg>
        <pc:spChg chg="add mod">
          <ac:chgData name="Cong Hao" userId="ca164a18b8a07953" providerId="LiveId" clId="{C9E000E0-F4F8-4E29-BBE2-AFD272079460}" dt="2024-06-27T08:18:51.070" v="123" actId="1036"/>
          <ac:spMkLst>
            <pc:docMk/>
            <pc:sldMk cId="1938317882" sldId="268"/>
            <ac:spMk id="4" creationId="{4F006CE5-39F4-1370-2C1A-A53BE9B10261}"/>
          </ac:spMkLst>
        </pc:spChg>
        <pc:spChg chg="add mod">
          <ac:chgData name="Cong Hao" userId="ca164a18b8a07953" providerId="LiveId" clId="{C9E000E0-F4F8-4E29-BBE2-AFD272079460}" dt="2024-06-27T08:19:54.757" v="145"/>
          <ac:spMkLst>
            <pc:docMk/>
            <pc:sldMk cId="1938317882" sldId="268"/>
            <ac:spMk id="5" creationId="{A2B1DB18-B883-D9B2-AA26-88465CB111E5}"/>
          </ac:spMkLst>
        </pc:spChg>
        <pc:spChg chg="add mod">
          <ac:chgData name="Cong Hao" userId="ca164a18b8a07953" providerId="LiveId" clId="{C9E000E0-F4F8-4E29-BBE2-AFD272079460}" dt="2024-06-27T08:19:46.128" v="142"/>
          <ac:spMkLst>
            <pc:docMk/>
            <pc:sldMk cId="1938317882" sldId="268"/>
            <ac:spMk id="6" creationId="{103F8C57-CD0C-4D6D-F89F-24EF4CC8332B}"/>
          </ac:spMkLst>
        </pc:spChg>
        <pc:spChg chg="mod">
          <ac:chgData name="Cong Hao" userId="ca164a18b8a07953" providerId="LiveId" clId="{C9E000E0-F4F8-4E29-BBE2-AFD272079460}" dt="2024-06-27T08:18:51.070" v="123" actId="1036"/>
          <ac:spMkLst>
            <pc:docMk/>
            <pc:sldMk cId="1938317882" sldId="268"/>
            <ac:spMk id="20" creationId="{8AEC89BF-4399-B73C-E321-DA160382A723}"/>
          </ac:spMkLst>
        </pc:spChg>
        <pc:spChg chg="mod">
          <ac:chgData name="Cong Hao" userId="ca164a18b8a07953" providerId="LiveId" clId="{C9E000E0-F4F8-4E29-BBE2-AFD272079460}" dt="2024-06-27T08:18:51.070" v="123" actId="1036"/>
          <ac:spMkLst>
            <pc:docMk/>
            <pc:sldMk cId="1938317882" sldId="268"/>
            <ac:spMk id="21" creationId="{7FF14FA2-5F35-F32A-A8AA-DF9A42B36C92}"/>
          </ac:spMkLst>
        </pc:spChg>
        <pc:spChg chg="mod">
          <ac:chgData name="Cong Hao" userId="ca164a18b8a07953" providerId="LiveId" clId="{C9E000E0-F4F8-4E29-BBE2-AFD272079460}" dt="2024-06-27T08:18:51.070" v="123" actId="1036"/>
          <ac:spMkLst>
            <pc:docMk/>
            <pc:sldMk cId="1938317882" sldId="268"/>
            <ac:spMk id="22" creationId="{2C7BE90E-6ED9-7849-F5F0-BF04A319833E}"/>
          </ac:spMkLst>
        </pc:spChg>
        <pc:spChg chg="mod">
          <ac:chgData name="Cong Hao" userId="ca164a18b8a07953" providerId="LiveId" clId="{C9E000E0-F4F8-4E29-BBE2-AFD272079460}" dt="2024-06-27T08:18:51.070" v="123" actId="1036"/>
          <ac:spMkLst>
            <pc:docMk/>
            <pc:sldMk cId="1938317882" sldId="268"/>
            <ac:spMk id="23" creationId="{85008513-83D6-B3EC-BCAD-560EF2DF7A59}"/>
          </ac:spMkLst>
        </pc:spChg>
        <pc:spChg chg="mod">
          <ac:chgData name="Cong Hao" userId="ca164a18b8a07953" providerId="LiveId" clId="{C9E000E0-F4F8-4E29-BBE2-AFD272079460}" dt="2024-06-27T08:18:51.070" v="123" actId="1036"/>
          <ac:spMkLst>
            <pc:docMk/>
            <pc:sldMk cId="1938317882" sldId="268"/>
            <ac:spMk id="24" creationId="{6DAAF7C6-5B6F-B6B5-CF75-8CAC61E0C831}"/>
          </ac:spMkLst>
        </pc:spChg>
        <pc:spChg chg="mod">
          <ac:chgData name="Cong Hao" userId="ca164a18b8a07953" providerId="LiveId" clId="{C9E000E0-F4F8-4E29-BBE2-AFD272079460}" dt="2024-06-27T08:18:51.070" v="123" actId="1036"/>
          <ac:spMkLst>
            <pc:docMk/>
            <pc:sldMk cId="1938317882" sldId="268"/>
            <ac:spMk id="25" creationId="{E36AC587-8F56-4F87-AFA1-4FFE709AF549}"/>
          </ac:spMkLst>
        </pc:spChg>
        <pc:spChg chg="mod">
          <ac:chgData name="Cong Hao" userId="ca164a18b8a07953" providerId="LiveId" clId="{C9E000E0-F4F8-4E29-BBE2-AFD272079460}" dt="2024-06-27T08:18:51.070" v="123" actId="1036"/>
          <ac:spMkLst>
            <pc:docMk/>
            <pc:sldMk cId="1938317882" sldId="268"/>
            <ac:spMk id="26" creationId="{051D7465-98D3-BABE-F5D9-E59B656AC262}"/>
          </ac:spMkLst>
        </pc:spChg>
        <pc:spChg chg="mod">
          <ac:chgData name="Cong Hao" userId="ca164a18b8a07953" providerId="LiveId" clId="{C9E000E0-F4F8-4E29-BBE2-AFD272079460}" dt="2024-06-27T08:18:51.070" v="123" actId="1036"/>
          <ac:spMkLst>
            <pc:docMk/>
            <pc:sldMk cId="1938317882" sldId="268"/>
            <ac:spMk id="27" creationId="{71C89FE8-0F10-4E3D-6A36-5D9C4FFA7DDF}"/>
          </ac:spMkLst>
        </pc:spChg>
      </pc:sldChg>
      <pc:sldChg chg="addSp delSp modSp add mod delAnim modAnim">
        <pc:chgData name="Cong Hao" userId="ca164a18b8a07953" providerId="LiveId" clId="{C9E000E0-F4F8-4E29-BBE2-AFD272079460}" dt="2024-06-28T01:15:27.734" v="308" actId="20577"/>
        <pc:sldMkLst>
          <pc:docMk/>
          <pc:sldMk cId="2865799386" sldId="269"/>
        </pc:sldMkLst>
        <pc:spChg chg="del">
          <ac:chgData name="Cong Hao" userId="ca164a18b8a07953" providerId="LiveId" clId="{C9E000E0-F4F8-4E29-BBE2-AFD272079460}" dt="2024-06-27T08:20:48.017" v="149" actId="478"/>
          <ac:spMkLst>
            <pc:docMk/>
            <pc:sldMk cId="2865799386" sldId="269"/>
            <ac:spMk id="2" creationId="{A440C020-0DFA-6560-96D1-804C593989DA}"/>
          </ac:spMkLst>
        </pc:spChg>
        <pc:spChg chg="mod">
          <ac:chgData name="Cong Hao" userId="ca164a18b8a07953" providerId="LiveId" clId="{C9E000E0-F4F8-4E29-BBE2-AFD272079460}" dt="2024-06-28T01:15:27.734" v="308" actId="20577"/>
          <ac:spMkLst>
            <pc:docMk/>
            <pc:sldMk cId="2865799386" sldId="269"/>
            <ac:spMk id="3" creationId="{7B7B3AD7-B063-7939-9407-D8C59417B990}"/>
          </ac:spMkLst>
        </pc:spChg>
        <pc:spChg chg="del">
          <ac:chgData name="Cong Hao" userId="ca164a18b8a07953" providerId="LiveId" clId="{C9E000E0-F4F8-4E29-BBE2-AFD272079460}" dt="2024-06-27T08:20:48.017" v="149" actId="478"/>
          <ac:spMkLst>
            <pc:docMk/>
            <pc:sldMk cId="2865799386" sldId="269"/>
            <ac:spMk id="3" creationId="{A4444B66-CA4E-C8CE-504F-4F519CF0653A}"/>
          </ac:spMkLst>
        </pc:spChg>
        <pc:spChg chg="del">
          <ac:chgData name="Cong Hao" userId="ca164a18b8a07953" providerId="LiveId" clId="{C9E000E0-F4F8-4E29-BBE2-AFD272079460}" dt="2024-06-27T08:20:48.017" v="149" actId="478"/>
          <ac:spMkLst>
            <pc:docMk/>
            <pc:sldMk cId="2865799386" sldId="269"/>
            <ac:spMk id="4" creationId="{4F006CE5-39F4-1370-2C1A-A53BE9B10261}"/>
          </ac:spMkLst>
        </pc:spChg>
        <pc:spChg chg="del">
          <ac:chgData name="Cong Hao" userId="ca164a18b8a07953" providerId="LiveId" clId="{C9E000E0-F4F8-4E29-BBE2-AFD272079460}" dt="2024-06-27T08:20:48.017" v="149" actId="478"/>
          <ac:spMkLst>
            <pc:docMk/>
            <pc:sldMk cId="2865799386" sldId="269"/>
            <ac:spMk id="5" creationId="{A2B1DB18-B883-D9B2-AA26-88465CB111E5}"/>
          </ac:spMkLst>
        </pc:spChg>
        <pc:spChg chg="del">
          <ac:chgData name="Cong Hao" userId="ca164a18b8a07953" providerId="LiveId" clId="{C9E000E0-F4F8-4E29-BBE2-AFD272079460}" dt="2024-06-27T08:20:48.017" v="149" actId="478"/>
          <ac:spMkLst>
            <pc:docMk/>
            <pc:sldMk cId="2865799386" sldId="269"/>
            <ac:spMk id="6" creationId="{103F8C57-CD0C-4D6D-F89F-24EF4CC8332B}"/>
          </ac:spMkLst>
        </pc:spChg>
        <pc:spChg chg="add mod">
          <ac:chgData name="Cong Hao" userId="ca164a18b8a07953" providerId="LiveId" clId="{C9E000E0-F4F8-4E29-BBE2-AFD272079460}" dt="2024-06-27T08:21:15.306" v="157" actId="554"/>
          <ac:spMkLst>
            <pc:docMk/>
            <pc:sldMk cId="2865799386" sldId="269"/>
            <ac:spMk id="8" creationId="{F87D3A62-ABF0-39B3-43BC-450284EAFFE8}"/>
          </ac:spMkLst>
        </pc:spChg>
        <pc:spChg chg="add mod">
          <ac:chgData name="Cong Hao" userId="ca164a18b8a07953" providerId="LiveId" clId="{C9E000E0-F4F8-4E29-BBE2-AFD272079460}" dt="2024-06-27T08:21:34.797" v="161"/>
          <ac:spMkLst>
            <pc:docMk/>
            <pc:sldMk cId="2865799386" sldId="269"/>
            <ac:spMk id="9" creationId="{24C83B36-F0A5-9099-755F-7A35D5F59304}"/>
          </ac:spMkLst>
        </pc:spChg>
        <pc:spChg chg="add mod">
          <ac:chgData name="Cong Hao" userId="ca164a18b8a07953" providerId="LiveId" clId="{C9E000E0-F4F8-4E29-BBE2-AFD272079460}" dt="2024-06-27T08:21:47.359" v="165"/>
          <ac:spMkLst>
            <pc:docMk/>
            <pc:sldMk cId="2865799386" sldId="269"/>
            <ac:spMk id="11" creationId="{AAF2799C-30EC-6276-AC01-1A99E7B83889}"/>
          </ac:spMkLst>
        </pc:spChg>
        <pc:spChg chg="add mod">
          <ac:chgData name="Cong Hao" userId="ca164a18b8a07953" providerId="LiveId" clId="{C9E000E0-F4F8-4E29-BBE2-AFD272079460}" dt="2024-06-27T08:22:49.740" v="185" actId="20577"/>
          <ac:spMkLst>
            <pc:docMk/>
            <pc:sldMk cId="2865799386" sldId="269"/>
            <ac:spMk id="13" creationId="{AA5F1772-60FE-C365-20BE-67846315BBAE}"/>
          </ac:spMkLst>
        </pc:spChg>
        <pc:spChg chg="del">
          <ac:chgData name="Cong Hao" userId="ca164a18b8a07953" providerId="LiveId" clId="{C9E000E0-F4F8-4E29-BBE2-AFD272079460}" dt="2024-06-27T08:20:48.017" v="149" actId="478"/>
          <ac:spMkLst>
            <pc:docMk/>
            <pc:sldMk cId="2865799386" sldId="269"/>
            <ac:spMk id="14" creationId="{D11FEE10-80E4-323C-CC63-890206E60179}"/>
          </ac:spMkLst>
        </pc:spChg>
        <pc:spChg chg="add mod">
          <ac:chgData name="Cong Hao" userId="ca164a18b8a07953" providerId="LiveId" clId="{C9E000E0-F4F8-4E29-BBE2-AFD272079460}" dt="2024-06-27T08:24:20.852" v="199" actId="14100"/>
          <ac:spMkLst>
            <pc:docMk/>
            <pc:sldMk cId="2865799386" sldId="269"/>
            <ac:spMk id="15" creationId="{A1FC2D1D-7C2B-DD2C-BEFE-D503BF4BCD78}"/>
          </ac:spMkLst>
        </pc:spChg>
        <pc:spChg chg="del">
          <ac:chgData name="Cong Hao" userId="ca164a18b8a07953" providerId="LiveId" clId="{C9E000E0-F4F8-4E29-BBE2-AFD272079460}" dt="2024-06-27T08:20:48.017" v="149" actId="478"/>
          <ac:spMkLst>
            <pc:docMk/>
            <pc:sldMk cId="2865799386" sldId="269"/>
            <ac:spMk id="16" creationId="{519B34E3-75ED-2243-843D-8864CA4B4CD1}"/>
          </ac:spMkLst>
        </pc:spChg>
        <pc:spChg chg="add mod">
          <ac:chgData name="Cong Hao" userId="ca164a18b8a07953" providerId="LiveId" clId="{C9E000E0-F4F8-4E29-BBE2-AFD272079460}" dt="2024-06-27T08:24:59.257" v="205" actId="1076"/>
          <ac:spMkLst>
            <pc:docMk/>
            <pc:sldMk cId="2865799386" sldId="269"/>
            <ac:spMk id="17" creationId="{2BA783EE-E5D3-52B3-77B4-CDE7660FF7F8}"/>
          </ac:spMkLst>
        </pc:spChg>
        <pc:spChg chg="add mod">
          <ac:chgData name="Cong Hao" userId="ca164a18b8a07953" providerId="LiveId" clId="{C9E000E0-F4F8-4E29-BBE2-AFD272079460}" dt="2024-06-27T08:25:04.955" v="206" actId="1076"/>
          <ac:spMkLst>
            <pc:docMk/>
            <pc:sldMk cId="2865799386" sldId="269"/>
            <ac:spMk id="18" creationId="{B38741C5-83E1-FF83-1BA2-D3786439C09F}"/>
          </ac:spMkLst>
        </pc:spChg>
        <pc:spChg chg="del">
          <ac:chgData name="Cong Hao" userId="ca164a18b8a07953" providerId="LiveId" clId="{C9E000E0-F4F8-4E29-BBE2-AFD272079460}" dt="2024-06-27T08:20:48.017" v="149" actId="478"/>
          <ac:spMkLst>
            <pc:docMk/>
            <pc:sldMk cId="2865799386" sldId="269"/>
            <ac:spMk id="20" creationId="{8AEC89BF-4399-B73C-E321-DA160382A723}"/>
          </ac:spMkLst>
        </pc:spChg>
        <pc:spChg chg="del">
          <ac:chgData name="Cong Hao" userId="ca164a18b8a07953" providerId="LiveId" clId="{C9E000E0-F4F8-4E29-BBE2-AFD272079460}" dt="2024-06-27T08:20:48.017" v="149" actId="478"/>
          <ac:spMkLst>
            <pc:docMk/>
            <pc:sldMk cId="2865799386" sldId="269"/>
            <ac:spMk id="21" creationId="{7FF14FA2-5F35-F32A-A8AA-DF9A42B36C92}"/>
          </ac:spMkLst>
        </pc:spChg>
        <pc:spChg chg="del">
          <ac:chgData name="Cong Hao" userId="ca164a18b8a07953" providerId="LiveId" clId="{C9E000E0-F4F8-4E29-BBE2-AFD272079460}" dt="2024-06-27T08:20:48.017" v="149" actId="478"/>
          <ac:spMkLst>
            <pc:docMk/>
            <pc:sldMk cId="2865799386" sldId="269"/>
            <ac:spMk id="22" creationId="{2C7BE90E-6ED9-7849-F5F0-BF04A319833E}"/>
          </ac:spMkLst>
        </pc:spChg>
        <pc:spChg chg="del">
          <ac:chgData name="Cong Hao" userId="ca164a18b8a07953" providerId="LiveId" clId="{C9E000E0-F4F8-4E29-BBE2-AFD272079460}" dt="2024-06-27T08:20:48.017" v="149" actId="478"/>
          <ac:spMkLst>
            <pc:docMk/>
            <pc:sldMk cId="2865799386" sldId="269"/>
            <ac:spMk id="23" creationId="{85008513-83D6-B3EC-BCAD-560EF2DF7A59}"/>
          </ac:spMkLst>
        </pc:spChg>
        <pc:spChg chg="del">
          <ac:chgData name="Cong Hao" userId="ca164a18b8a07953" providerId="LiveId" clId="{C9E000E0-F4F8-4E29-BBE2-AFD272079460}" dt="2024-06-27T08:20:48.017" v="149" actId="478"/>
          <ac:spMkLst>
            <pc:docMk/>
            <pc:sldMk cId="2865799386" sldId="269"/>
            <ac:spMk id="24" creationId="{6DAAF7C6-5B6F-B6B5-CF75-8CAC61E0C831}"/>
          </ac:spMkLst>
        </pc:spChg>
        <pc:spChg chg="del">
          <ac:chgData name="Cong Hao" userId="ca164a18b8a07953" providerId="LiveId" clId="{C9E000E0-F4F8-4E29-BBE2-AFD272079460}" dt="2024-06-27T08:20:48.017" v="149" actId="478"/>
          <ac:spMkLst>
            <pc:docMk/>
            <pc:sldMk cId="2865799386" sldId="269"/>
            <ac:spMk id="25" creationId="{E36AC587-8F56-4F87-AFA1-4FFE709AF549}"/>
          </ac:spMkLst>
        </pc:spChg>
        <pc:spChg chg="del">
          <ac:chgData name="Cong Hao" userId="ca164a18b8a07953" providerId="LiveId" clId="{C9E000E0-F4F8-4E29-BBE2-AFD272079460}" dt="2024-06-27T08:20:48.017" v="149" actId="478"/>
          <ac:spMkLst>
            <pc:docMk/>
            <pc:sldMk cId="2865799386" sldId="269"/>
            <ac:spMk id="26" creationId="{051D7465-98D3-BABE-F5D9-E59B656AC262}"/>
          </ac:spMkLst>
        </pc:spChg>
        <pc:spChg chg="del">
          <ac:chgData name="Cong Hao" userId="ca164a18b8a07953" providerId="LiveId" clId="{C9E000E0-F4F8-4E29-BBE2-AFD272079460}" dt="2024-06-27T08:20:48.017" v="149" actId="478"/>
          <ac:spMkLst>
            <pc:docMk/>
            <pc:sldMk cId="2865799386" sldId="269"/>
            <ac:spMk id="27" creationId="{71C89FE8-0F10-4E3D-6A36-5D9C4FFA7DDF}"/>
          </ac:spMkLst>
        </pc:spChg>
        <pc:picChg chg="add del mod">
          <ac:chgData name="Cong Hao" userId="ca164a18b8a07953" providerId="LiveId" clId="{C9E000E0-F4F8-4E29-BBE2-AFD272079460}" dt="2024-06-27T08:22:03.540" v="173" actId="478"/>
          <ac:picMkLst>
            <pc:docMk/>
            <pc:sldMk cId="2865799386" sldId="269"/>
            <ac:picMk id="10" creationId="{C5911BCB-BBC3-15B0-9750-92150DB41AFF}"/>
          </ac:picMkLst>
        </pc:picChg>
        <pc:picChg chg="add del mod">
          <ac:chgData name="Cong Hao" userId="ca164a18b8a07953" providerId="LiveId" clId="{C9E000E0-F4F8-4E29-BBE2-AFD272079460}" dt="2024-06-27T08:22:02.957" v="172" actId="478"/>
          <ac:picMkLst>
            <pc:docMk/>
            <pc:sldMk cId="2865799386" sldId="269"/>
            <ac:picMk id="12" creationId="{710C48B8-2419-23E6-87F6-F67CE5F437DA}"/>
          </ac:picMkLst>
        </pc:picChg>
        <pc:picChg chg="add mod">
          <ac:chgData name="Cong Hao" userId="ca164a18b8a07953" providerId="LiveId" clId="{C9E000E0-F4F8-4E29-BBE2-AFD272079460}" dt="2024-06-27T08:25:33.203" v="210" actId="1076"/>
          <ac:picMkLst>
            <pc:docMk/>
            <pc:sldMk cId="2865799386" sldId="269"/>
            <ac:picMk id="19" creationId="{56CFEF46-EF22-2188-A4E2-12022811631B}"/>
          </ac:picMkLst>
        </pc:picChg>
      </pc:sldChg>
      <pc:sldChg chg="del">
        <pc:chgData name="Cong Hao" userId="ca164a18b8a07953" providerId="LiveId" clId="{C9E000E0-F4F8-4E29-BBE2-AFD272079460}" dt="2024-06-27T08:07:12.367" v="0" actId="47"/>
        <pc:sldMkLst>
          <pc:docMk/>
          <pc:sldMk cId="3980916756" sldId="269"/>
        </pc:sldMkLst>
      </pc:sldChg>
      <pc:sldChg chg="del">
        <pc:chgData name="Cong Hao" userId="ca164a18b8a07953" providerId="LiveId" clId="{C9E000E0-F4F8-4E29-BBE2-AFD272079460}" dt="2024-06-27T08:07:13.499" v="3" actId="47"/>
        <pc:sldMkLst>
          <pc:docMk/>
          <pc:sldMk cId="1773685821" sldId="272"/>
        </pc:sldMkLst>
      </pc:sldChg>
      <pc:sldChg chg="modSp">
        <pc:chgData name="Cong Hao" userId="ca164a18b8a07953" providerId="LiveId" clId="{C9E000E0-F4F8-4E29-BBE2-AFD272079460}" dt="2024-06-28T01:12:48.972" v="307" actId="20577"/>
        <pc:sldMkLst>
          <pc:docMk/>
          <pc:sldMk cId="788161386" sldId="273"/>
        </pc:sldMkLst>
        <pc:spChg chg="mod">
          <ac:chgData name="Cong Hao" userId="ca164a18b8a07953" providerId="LiveId" clId="{C9E000E0-F4F8-4E29-BBE2-AFD272079460}" dt="2024-06-28T01:12:48.972" v="307" actId="20577"/>
          <ac:spMkLst>
            <pc:docMk/>
            <pc:sldMk cId="788161386" sldId="273"/>
            <ac:spMk id="2" creationId="{2A74C0E4-C263-4DF8-94A4-6F0F8C79E166}"/>
          </ac:spMkLst>
        </pc:spChg>
      </pc:sldChg>
      <pc:sldChg chg="modSp">
        <pc:chgData name="Cong Hao" userId="ca164a18b8a07953" providerId="LiveId" clId="{C9E000E0-F4F8-4E29-BBE2-AFD272079460}" dt="2024-06-28T01:07:16.935" v="273" actId="20577"/>
        <pc:sldMkLst>
          <pc:docMk/>
          <pc:sldMk cId="4067869020" sldId="274"/>
        </pc:sldMkLst>
        <pc:spChg chg="mod">
          <ac:chgData name="Cong Hao" userId="ca164a18b8a07953" providerId="LiveId" clId="{C9E000E0-F4F8-4E29-BBE2-AFD272079460}" dt="2024-06-28T01:07:16.935" v="273" actId="20577"/>
          <ac:spMkLst>
            <pc:docMk/>
            <pc:sldMk cId="4067869020" sldId="274"/>
            <ac:spMk id="2" creationId="{2A74C0E4-C263-4DF8-94A4-6F0F8C79E166}"/>
          </ac:spMkLst>
        </pc:spChg>
      </pc:sldChg>
      <pc:sldChg chg="modSp">
        <pc:chgData name="Cong Hao" userId="ca164a18b8a07953" providerId="LiveId" clId="{C9E000E0-F4F8-4E29-BBE2-AFD272079460}" dt="2024-06-28T01:11:39.163" v="296" actId="20577"/>
        <pc:sldMkLst>
          <pc:docMk/>
          <pc:sldMk cId="2558878469" sldId="275"/>
        </pc:sldMkLst>
        <pc:spChg chg="mod">
          <ac:chgData name="Cong Hao" userId="ca164a18b8a07953" providerId="LiveId" clId="{C9E000E0-F4F8-4E29-BBE2-AFD272079460}" dt="2024-06-28T01:11:39.163" v="296" actId="20577"/>
          <ac:spMkLst>
            <pc:docMk/>
            <pc:sldMk cId="2558878469" sldId="275"/>
            <ac:spMk id="2" creationId="{2A74C0E4-C263-4DF8-94A4-6F0F8C79E166}"/>
          </ac:spMkLst>
        </pc:spChg>
      </pc:sldChg>
      <pc:sldChg chg="modSp">
        <pc:chgData name="Cong Hao" userId="ca164a18b8a07953" providerId="LiveId" clId="{C9E000E0-F4F8-4E29-BBE2-AFD272079460}" dt="2024-06-28T01:25:53.912" v="330" actId="20577"/>
        <pc:sldMkLst>
          <pc:docMk/>
          <pc:sldMk cId="1566794653" sldId="276"/>
        </pc:sldMkLst>
        <pc:spChg chg="mod">
          <ac:chgData name="Cong Hao" userId="ca164a18b8a07953" providerId="LiveId" clId="{C9E000E0-F4F8-4E29-BBE2-AFD272079460}" dt="2024-06-28T01:25:53.912" v="330" actId="20577"/>
          <ac:spMkLst>
            <pc:docMk/>
            <pc:sldMk cId="1566794653" sldId="276"/>
            <ac:spMk id="2" creationId="{2A74C0E4-C263-4DF8-94A4-6F0F8C79E166}"/>
          </ac:spMkLst>
        </pc:spChg>
      </pc:sldChg>
      <pc:sldChg chg="del">
        <pc:chgData name="Cong Hao" userId="ca164a18b8a07953" providerId="LiveId" clId="{C9E000E0-F4F8-4E29-BBE2-AFD272079460}" dt="2024-06-27T08:07:12.724" v="1" actId="47"/>
        <pc:sldMkLst>
          <pc:docMk/>
          <pc:sldMk cId="3872734108" sldId="277"/>
        </pc:sldMkLst>
      </pc:sldChg>
      <pc:sldChg chg="del">
        <pc:chgData name="Cong Hao" userId="ca164a18b8a07953" providerId="LiveId" clId="{C9E000E0-F4F8-4E29-BBE2-AFD272079460}" dt="2024-06-27T08:07:13.073" v="2" actId="47"/>
        <pc:sldMkLst>
          <pc:docMk/>
          <pc:sldMk cId="1424997171" sldId="278"/>
        </pc:sldMkLst>
      </pc:sldChg>
      <pc:sldChg chg="del">
        <pc:chgData name="Cong Hao" userId="ca164a18b8a07953" providerId="LiveId" clId="{C9E000E0-F4F8-4E29-BBE2-AFD272079460}" dt="2024-06-27T08:07:13.767" v="4" actId="47"/>
        <pc:sldMkLst>
          <pc:docMk/>
          <pc:sldMk cId="3233991039" sldId="280"/>
        </pc:sldMkLst>
      </pc:sldChg>
      <pc:sldChg chg="del">
        <pc:chgData name="Cong Hao" userId="ca164a18b8a07953" providerId="LiveId" clId="{C9E000E0-F4F8-4E29-BBE2-AFD272079460}" dt="2024-06-27T08:07:14.406" v="6" actId="47"/>
        <pc:sldMkLst>
          <pc:docMk/>
          <pc:sldMk cId="3752448625" sldId="283"/>
        </pc:sldMkLst>
      </pc:sldChg>
      <pc:sldChg chg="del">
        <pc:chgData name="Cong Hao" userId="ca164a18b8a07953" providerId="LiveId" clId="{C9E000E0-F4F8-4E29-BBE2-AFD272079460}" dt="2024-06-27T08:07:14.926" v="8" actId="47"/>
        <pc:sldMkLst>
          <pc:docMk/>
          <pc:sldMk cId="2110203321" sldId="287"/>
        </pc:sldMkLst>
      </pc:sldChg>
      <pc:sldChg chg="del">
        <pc:chgData name="Cong Hao" userId="ca164a18b8a07953" providerId="LiveId" clId="{C9E000E0-F4F8-4E29-BBE2-AFD272079460}" dt="2024-06-27T08:07:14.679" v="7" actId="47"/>
        <pc:sldMkLst>
          <pc:docMk/>
          <pc:sldMk cId="3228356783" sldId="288"/>
        </pc:sldMkLst>
      </pc:sldChg>
      <pc:sldChg chg="del">
        <pc:chgData name="Cong Hao" userId="ca164a18b8a07953" providerId="LiveId" clId="{C9E000E0-F4F8-4E29-BBE2-AFD272079460}" dt="2024-06-27T08:07:16.904" v="11" actId="47"/>
        <pc:sldMkLst>
          <pc:docMk/>
          <pc:sldMk cId="194824090" sldId="292"/>
        </pc:sldMkLst>
      </pc:sldChg>
      <pc:sldChg chg="del">
        <pc:chgData name="Cong Hao" userId="ca164a18b8a07953" providerId="LiveId" clId="{C9E000E0-F4F8-4E29-BBE2-AFD272079460}" dt="2024-06-27T08:07:15.429" v="10" actId="47"/>
        <pc:sldMkLst>
          <pc:docMk/>
          <pc:sldMk cId="1358975320" sldId="295"/>
        </pc:sldMkLst>
      </pc:sldChg>
      <pc:sldChg chg="del">
        <pc:chgData name="Cong Hao" userId="ca164a18b8a07953" providerId="LiveId" clId="{C9E000E0-F4F8-4E29-BBE2-AFD272079460}" dt="2024-06-27T08:07:14.091" v="5" actId="47"/>
        <pc:sldMkLst>
          <pc:docMk/>
          <pc:sldMk cId="1492443834" sldId="296"/>
        </pc:sldMkLst>
      </pc:sldChg>
      <pc:sldChg chg="del">
        <pc:chgData name="Cong Hao" userId="ca164a18b8a07953" providerId="LiveId" clId="{C9E000E0-F4F8-4E29-BBE2-AFD272079460}" dt="2024-06-27T08:07:15.196" v="9" actId="47"/>
        <pc:sldMkLst>
          <pc:docMk/>
          <pc:sldMk cId="3174802051" sldId="297"/>
        </pc:sldMkLst>
      </pc:sldChg>
      <pc:sldMasterChg chg="delSldLayout">
        <pc:chgData name="Cong Hao" userId="ca164a18b8a07953" providerId="LiveId" clId="{C9E000E0-F4F8-4E29-BBE2-AFD272079460}" dt="2024-06-27T08:07:17.564" v="12" actId="47"/>
        <pc:sldMasterMkLst>
          <pc:docMk/>
          <pc:sldMasterMk cId="0" sldId="2147483648"/>
        </pc:sldMasterMkLst>
        <pc:sldLayoutChg chg="del">
          <pc:chgData name="Cong Hao" userId="ca164a18b8a07953" providerId="LiveId" clId="{C9E000E0-F4F8-4E29-BBE2-AFD272079460}" dt="2024-06-27T08:07:17.564" v="12" actId="47"/>
          <pc:sldLayoutMkLst>
            <pc:docMk/>
            <pc:sldMasterMk cId="0" sldId="2147483648"/>
            <pc:sldLayoutMk cId="0"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Xin chào quý thầy cô trong hội đồng và các bạn Sinh viên đang có mặt trong buổi họp</a:t>
            </a: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1"/>
          <p:cNvSpPr>
            <a:spLocks noGrp="1"/>
          </p:cNvSpPr>
          <p:nvPr>
            <p:ph type="pic" idx="2"/>
          </p:nvPr>
        </p:nvSpPr>
        <p:spPr>
          <a:xfrm>
            <a:off x="5183188" y="987425"/>
            <a:ext cx="6172200" cy="4873625"/>
          </a:xfrm>
          <a:prstGeom prst="rect">
            <a:avLst/>
          </a:prstGeom>
          <a:noFill/>
          <a:ln>
            <a:noFill/>
          </a:ln>
        </p:spPr>
      </p:sp>
      <p:sp>
        <p:nvSpPr>
          <p:cNvPr id="69" name="Google Shape;69;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2"/>
          <p:cNvPicPr preferRelativeResize="0"/>
          <p:nvPr/>
        </p:nvPicPr>
        <p:blipFill rotWithShape="1">
          <a:blip r:embed="rId11">
            <a:alphaModFix/>
          </a:blip>
          <a:srcRect/>
          <a:stretch/>
        </p:blipFill>
        <p:spPr>
          <a:xfrm>
            <a:off x="0" y="-1"/>
            <a:ext cx="12192000" cy="695597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7370323" y="401263"/>
            <a:ext cx="4059677" cy="651753"/>
          </a:xfrm>
          <a:prstGeom prst="rect">
            <a:avLst/>
          </a:prstGeom>
        </p:spPr>
        <p:txBody>
          <a:bodyPr spcFirstLastPara="1" wrap="square" lIns="91425" tIns="45700" rIns="91425" bIns="45700" anchor="b" anchorCtr="0">
            <a:normAutofit fontScale="90000"/>
          </a:bodyPr>
          <a:lstStyle/>
          <a:p>
            <a:pPr algn="ctr" rtl="0">
              <a:spcBef>
                <a:spcPts val="0"/>
              </a:spcBef>
              <a:spcAft>
                <a:spcPts val="0"/>
              </a:spcAft>
            </a:pPr>
            <a:r>
              <a:rPr lang="en-US" sz="1800" b="0" i="0" u="none" strike="noStrike" dirty="0">
                <a:solidFill>
                  <a:srgbClr val="FFFFFF"/>
                </a:solidFill>
                <a:effectLst/>
                <a:latin typeface="Times New Roman" panose="02020603050405020304" pitchFamily="18" charset="0"/>
              </a:rPr>
              <a:t>BỘ MÔN CÔNG NGHỆ THÔNG TIN</a:t>
            </a:r>
            <a:br>
              <a:rPr lang="en-US" sz="800" b="0" dirty="0">
                <a:effectLst/>
              </a:rPr>
            </a:br>
            <a:br>
              <a:rPr lang="en-US" sz="800" dirty="0"/>
            </a:br>
            <a:endParaRPr sz="1600" dirty="0">
              <a:solidFill>
                <a:schemeClr val="bg1"/>
              </a:solidFill>
            </a:endParaRPr>
          </a:p>
        </p:txBody>
      </p:sp>
      <p:sp>
        <p:nvSpPr>
          <p:cNvPr id="90" name="Google Shape;90;p1"/>
          <p:cNvSpPr txBox="1">
            <a:spLocks noGrp="1"/>
          </p:cNvSpPr>
          <p:nvPr>
            <p:ph type="subTitle" idx="1"/>
          </p:nvPr>
        </p:nvSpPr>
        <p:spPr>
          <a:xfrm>
            <a:off x="92412" y="1619988"/>
            <a:ext cx="12192000" cy="473415"/>
          </a:xfrm>
          <a:prstGeom prst="rect">
            <a:avLst/>
          </a:prstGeom>
        </p:spPr>
        <p:txBody>
          <a:bodyPr spcFirstLastPara="1" wrap="square" lIns="91425" tIns="45700" rIns="91425" bIns="45700" anchor="ctr" anchorCtr="0">
            <a:normAutofit fontScale="25000" lnSpcReduction="20000"/>
          </a:bodyPr>
          <a:lstStyle/>
          <a:p>
            <a:pPr rtl="0">
              <a:spcBef>
                <a:spcPts val="0"/>
              </a:spcBef>
              <a:spcAft>
                <a:spcPts val="0"/>
              </a:spcAft>
            </a:pPr>
            <a:r>
              <a:rPr lang="en-US" sz="12800" b="1" dirty="0">
                <a:solidFill>
                  <a:srgbClr val="FF0000"/>
                </a:solidFill>
                <a:latin typeface="Times New Roman" panose="02020603050405020304" pitchFamily="18" charset="0"/>
                <a:cs typeface="Times New Roman" panose="02020603050405020304" pitchFamily="18" charset="0"/>
              </a:rPr>
              <a:t>ĐỒ ÁN </a:t>
            </a:r>
            <a:r>
              <a:rPr lang="en-US" sz="12800" b="1" i="0" u="none" strike="noStrike" dirty="0">
                <a:solidFill>
                  <a:srgbClr val="FF0000"/>
                </a:solidFill>
                <a:effectLst/>
                <a:latin typeface="Times New Roman" panose="02020603050405020304" pitchFamily="18" charset="0"/>
                <a:cs typeface="Times New Roman" panose="02020603050405020304" pitchFamily="18" charset="0"/>
              </a:rPr>
              <a:t>TỐT NGHIỆP</a:t>
            </a:r>
            <a:endParaRPr lang="en-US" sz="12800" b="0" dirty="0">
              <a:effectLst/>
              <a:latin typeface="Times New Roman" panose="02020603050405020304" pitchFamily="18" charset="0"/>
              <a:cs typeface="Times New Roman" panose="02020603050405020304" pitchFamily="18" charset="0"/>
            </a:endParaRPr>
          </a:p>
          <a:p>
            <a:br>
              <a:rPr lang="en-US" sz="2400" dirty="0"/>
            </a:br>
            <a:endParaRPr sz="3200" b="1" dirty="0"/>
          </a:p>
        </p:txBody>
      </p:sp>
      <p:sp>
        <p:nvSpPr>
          <p:cNvPr id="6" name="Google Shape;90;p1">
            <a:extLst>
              <a:ext uri="{FF2B5EF4-FFF2-40B4-BE49-F238E27FC236}">
                <a16:creationId xmlns:a16="http://schemas.microsoft.com/office/drawing/2014/main" id="{9A68DD6C-4026-EEFD-6EE1-6760415C76E0}"/>
              </a:ext>
            </a:extLst>
          </p:cNvPr>
          <p:cNvSpPr txBox="1">
            <a:spLocks/>
          </p:cNvSpPr>
          <p:nvPr/>
        </p:nvSpPr>
        <p:spPr>
          <a:xfrm>
            <a:off x="470170" y="3502940"/>
            <a:ext cx="11436485" cy="2148829"/>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0" indent="0" algn="l"/>
            <a:r>
              <a:rPr lang="en-US" sz="2000" dirty="0">
                <a:latin typeface="Times New Roman" panose="02020603050405020304" pitchFamily="18" charset="0"/>
                <a:cs typeface="Times New Roman" panose="02020603050405020304" pitchFamily="18" charset="0"/>
              </a:rPr>
              <a:t>	  Sinh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 </a:t>
            </a:r>
            <a:r>
              <a:rPr lang="vi-VN" sz="2000" dirty="0">
                <a:latin typeface="Times New Roman" panose="02020603050405020304" pitchFamily="18" charset="0"/>
                <a:cs typeface="Times New Roman" panose="02020603050405020304" pitchFamily="18" charset="0"/>
              </a:rPr>
              <a:t>Văn Công Hào</a:t>
            </a:r>
            <a:endParaRPr lang="en-US" sz="2000" dirty="0">
              <a:latin typeface="Times New Roman" panose="02020603050405020304" pitchFamily="18" charset="0"/>
              <a:cs typeface="Times New Roman" panose="02020603050405020304" pitchFamily="18" charset="0"/>
            </a:endParaRPr>
          </a:p>
          <a:p>
            <a:pPr marL="0" indent="0" algn="l"/>
            <a:r>
              <a:rPr lang="en-US" sz="2000" dirty="0">
                <a:latin typeface="Times New Roman" panose="02020603050405020304" pitchFamily="18" charset="0"/>
                <a:cs typeface="Times New Roman" panose="02020603050405020304" pitchFamily="18" charset="0"/>
              </a:rPr>
              <a:t>	  MSSV		        	: </a:t>
            </a:r>
            <a:r>
              <a:rPr lang="vi-VN" sz="2000" dirty="0">
                <a:latin typeface="Times New Roman" panose="02020603050405020304" pitchFamily="18" charset="0"/>
                <a:cs typeface="Times New Roman" panose="02020603050405020304" pitchFamily="18" charset="0"/>
              </a:rPr>
              <a:t>6151071045</a:t>
            </a:r>
            <a:endParaRPr lang="en-US" sz="2000" dirty="0">
              <a:latin typeface="Times New Roman" panose="02020603050405020304" pitchFamily="18" charset="0"/>
              <a:cs typeface="Times New Roman" panose="02020603050405020304" pitchFamily="18" charset="0"/>
            </a:endParaRPr>
          </a:p>
          <a:p>
            <a:pPr marL="0" indent="0" algn="l"/>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 CQ.61.CNTT</a:t>
            </a:r>
          </a:p>
          <a:p>
            <a:pPr marL="0" indent="0" algn="l"/>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 Công </a:t>
            </a:r>
            <a:r>
              <a:rPr lang="en-US" sz="2000" dirty="0" err="1">
                <a:latin typeface="Times New Roman" panose="02020603050405020304" pitchFamily="18" charset="0"/>
                <a:cs typeface="Times New Roman" panose="02020603050405020304" pitchFamily="18" charset="0"/>
              </a:rPr>
              <a:t>nghệ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a:t>
            </a:r>
          </a:p>
          <a:p>
            <a:pPr marL="0" indent="0" algn="l"/>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hướng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dẫn</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TS.Nguyễn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Hiển</a:t>
            </a:r>
            <a:endParaRPr lang="en-US" sz="2000" dirty="0">
              <a:latin typeface="Times New Roman" panose="02020603050405020304" pitchFamily="18" charset="0"/>
              <a:cs typeface="Times New Roman" panose="02020603050405020304" pitchFamily="18" charset="0"/>
            </a:endParaRPr>
          </a:p>
          <a:p>
            <a:pPr marL="0" indent="0" algn="l"/>
            <a:r>
              <a:rPr lang="en-US" sz="2000" dirty="0">
                <a:latin typeface="Times New Roman" panose="02020603050405020304" pitchFamily="18" charset="0"/>
                <a:cs typeface="Times New Roman" panose="02020603050405020304" pitchFamily="18" charset="0"/>
              </a:rPr>
              <a:t>		</a:t>
            </a:r>
          </a:p>
          <a:p>
            <a:pPr marL="0" indent="0"/>
            <a:endParaRPr lang="en-US" sz="2000" dirty="0">
              <a:latin typeface="Times New Roman" panose="02020603050405020304" pitchFamily="18" charset="0"/>
              <a:cs typeface="Times New Roman" panose="02020603050405020304" pitchFamily="18" charset="0"/>
            </a:endParaRPr>
          </a:p>
        </p:txBody>
      </p:sp>
      <p:sp>
        <p:nvSpPr>
          <p:cNvPr id="8" name="Google Shape;89;p1">
            <a:extLst>
              <a:ext uri="{FF2B5EF4-FFF2-40B4-BE49-F238E27FC236}">
                <a16:creationId xmlns:a16="http://schemas.microsoft.com/office/drawing/2014/main" id="{0BE2C616-520E-A41E-A0ED-94E96BC84B21}"/>
              </a:ext>
            </a:extLst>
          </p:cNvPr>
          <p:cNvSpPr txBox="1">
            <a:spLocks/>
          </p:cNvSpPr>
          <p:nvPr/>
        </p:nvSpPr>
        <p:spPr>
          <a:xfrm>
            <a:off x="97276" y="219782"/>
            <a:ext cx="6225702" cy="693904"/>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vi-VN" sz="1800" dirty="0">
                <a:solidFill>
                  <a:srgbClr val="FFFFFF"/>
                </a:solidFill>
                <a:latin typeface="Times New Roman" panose="02020603050405020304" pitchFamily="18" charset="0"/>
              </a:rPr>
              <a:t>TRƯỜNG ĐẠI HỌC GIAO THÔNG VẬN TẢI PHÂN HIỆU TẠI THÀNH PHỐ HỒ CHÍ MINH</a:t>
            </a:r>
            <a:endParaRPr lang="vi-VN" sz="1600" dirty="0">
              <a:solidFill>
                <a:schemeClr val="bg1"/>
              </a:solidFill>
            </a:endParaRPr>
          </a:p>
        </p:txBody>
      </p:sp>
      <p:sp>
        <p:nvSpPr>
          <p:cNvPr id="9" name="TextBox 8">
            <a:extLst>
              <a:ext uri="{FF2B5EF4-FFF2-40B4-BE49-F238E27FC236}">
                <a16:creationId xmlns:a16="http://schemas.microsoft.com/office/drawing/2014/main" id="{0A6C6860-4E11-9576-B1F0-4F96F3642EB9}"/>
              </a:ext>
            </a:extLst>
          </p:cNvPr>
          <p:cNvSpPr txBox="1"/>
          <p:nvPr/>
        </p:nvSpPr>
        <p:spPr>
          <a:xfrm>
            <a:off x="831714" y="2263044"/>
            <a:ext cx="10982528" cy="830997"/>
          </a:xfrm>
          <a:prstGeom prst="rect">
            <a:avLst/>
          </a:prstGeom>
          <a:noFill/>
        </p:spPr>
        <p:txBody>
          <a:bodyPr wrap="square" anchor="ctr" anchorCtr="0">
            <a:spAutoFit/>
          </a:bodyPr>
          <a:lstStyle/>
          <a:p>
            <a:pPr algn="ctr" rtl="0">
              <a:spcBef>
                <a:spcPts val="0"/>
              </a:spcBef>
              <a:spcAft>
                <a:spcPts val="0"/>
              </a:spcAft>
            </a:pPr>
            <a:r>
              <a:rPr lang="en-US" sz="2400" b="1" dirty="0">
                <a:latin typeface="Times New Roman" panose="02020603050405020304" pitchFamily="18" charset="0"/>
                <a:cs typeface="Times New Roman" panose="02020603050405020304" pitchFamily="18" charset="0"/>
              </a:rPr>
              <a:t>ĐỀ TÀI : XÂY DỰNG HỆ THỐNG GỢI Ý NHỮNG ĐỊA ĐIỂM NÊN ĐẾN KHI ĐI DU LỊCH </a:t>
            </a:r>
          </a:p>
        </p:txBody>
      </p:sp>
      <p:sp>
        <p:nvSpPr>
          <p:cNvPr id="2" name="TextBox 1">
            <a:extLst>
              <a:ext uri="{FF2B5EF4-FFF2-40B4-BE49-F238E27FC236}">
                <a16:creationId xmlns:a16="http://schemas.microsoft.com/office/drawing/2014/main" id="{DE7DABDE-2C46-51CA-8FCD-62E5F344F8B5}"/>
              </a:ext>
            </a:extLst>
          </p:cNvPr>
          <p:cNvSpPr txBox="1"/>
          <p:nvPr/>
        </p:nvSpPr>
        <p:spPr>
          <a:xfrm>
            <a:off x="4030494" y="6384738"/>
            <a:ext cx="4131013"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TP.HCM,</a:t>
            </a:r>
            <a:r>
              <a:rPr lang="vi-VN"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 2024</a:t>
            </a:r>
          </a:p>
        </p:txBody>
      </p:sp>
      <p:sp>
        <p:nvSpPr>
          <p:cNvPr id="3" name="Slide Number Placeholder 2">
            <a:extLst>
              <a:ext uri="{FF2B5EF4-FFF2-40B4-BE49-F238E27FC236}">
                <a16:creationId xmlns:a16="http://schemas.microsoft.com/office/drawing/2014/main" id="{BAC5D3B3-8062-0C31-548E-967290E6C516}"/>
              </a:ext>
            </a:extLst>
          </p:cNvPr>
          <p:cNvSpPr>
            <a:spLocks noGrp="1"/>
          </p:cNvSpPr>
          <p:nvPr>
            <p:ph type="sldNum" idx="12"/>
          </p:nvPr>
        </p:nvSpPr>
        <p:spPr/>
        <p:txBody>
          <a:bodyPr/>
          <a:lstStyle/>
          <a:p>
            <a:pPr marL="0" lvl="0" indent="0" algn="r" rtl="0">
              <a:spcBef>
                <a:spcPts val="0"/>
              </a:spcBef>
              <a:spcAft>
                <a:spcPts val="0"/>
              </a:spcAft>
              <a:buNone/>
            </a:pPr>
            <a:r>
              <a:rPr lang="en-US" dirty="0"/>
              <a:t>1</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7D3A62-ABF0-39B3-43BC-450284EAFFE8}"/>
              </a:ext>
            </a:extLst>
          </p:cNvPr>
          <p:cNvSpPr>
            <a:spLocks noGrp="1"/>
          </p:cNvSpPr>
          <p:nvPr>
            <p:ph type="title"/>
          </p:nvPr>
        </p:nvSpPr>
        <p:spPr>
          <a:xfrm>
            <a:off x="3403536" y="0"/>
            <a:ext cx="5384928" cy="1078992"/>
          </a:xfrm>
        </p:spPr>
        <p:txBody>
          <a:bodyPr>
            <a:normAutofit/>
          </a:bodyPr>
          <a:lstStyle/>
          <a:p>
            <a:r>
              <a:rPr lang="vi-VN" dirty="0">
                <a:solidFill>
                  <a:schemeClr val="bg1"/>
                </a:solidFill>
              </a:rPr>
              <a:t>Các chức năng chính</a:t>
            </a:r>
          </a:p>
        </p:txBody>
      </p:sp>
      <p:sp>
        <p:nvSpPr>
          <p:cNvPr id="2" name="TextBox 1">
            <a:extLst>
              <a:ext uri="{FF2B5EF4-FFF2-40B4-BE49-F238E27FC236}">
                <a16:creationId xmlns:a16="http://schemas.microsoft.com/office/drawing/2014/main" id="{2A74C0E4-C263-4DF8-94A4-6F0F8C79E166}"/>
              </a:ext>
            </a:extLst>
          </p:cNvPr>
          <p:cNvSpPr txBox="1"/>
          <p:nvPr/>
        </p:nvSpPr>
        <p:spPr>
          <a:xfrm>
            <a:off x="558800" y="1357630"/>
            <a:ext cx="11633200" cy="4185761"/>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vi-VN" sz="2400" dirty="0"/>
              <a:t>Chức năng 2: Gợi ý cách di chuyển tối ưu, tiết kiệm thời gian.</a:t>
            </a:r>
            <a:endParaRPr lang="en-US" sz="2400" dirty="0"/>
          </a:p>
          <a:p>
            <a:pPr marL="342900" indent="-342900">
              <a:lnSpc>
                <a:spcPct val="150000"/>
              </a:lnSpc>
              <a:buFont typeface="Wingdings" panose="05000000000000000000" pitchFamily="2" charset="2"/>
              <a:buChar char="q"/>
            </a:pPr>
            <a:r>
              <a:rPr lang="vi-VN" sz="2400" dirty="0"/>
              <a:t>Vấn đề:</a:t>
            </a:r>
          </a:p>
          <a:p>
            <a:pPr marL="914400" indent="-342900">
              <a:lnSpc>
                <a:spcPct val="150000"/>
              </a:lnSpc>
              <a:buFont typeface="Arial" panose="020B0604020202020204" pitchFamily="34" charset="0"/>
              <a:buChar char="•"/>
            </a:pPr>
            <a:r>
              <a:rPr lang="vi-VN" sz="2400" dirty="0"/>
              <a:t>Làm thế nào để có quãng đường di chuyển là ngắn nhất ?.</a:t>
            </a:r>
          </a:p>
          <a:p>
            <a:pPr marL="342900" indent="-342900">
              <a:lnSpc>
                <a:spcPct val="150000"/>
              </a:lnSpc>
              <a:buFont typeface="Wingdings" panose="05000000000000000000" pitchFamily="2" charset="2"/>
              <a:buChar char="q"/>
            </a:pPr>
            <a:r>
              <a:rPr lang="vi-VN" sz="2400" dirty="0"/>
              <a:t>Giải pháp:</a:t>
            </a:r>
          </a:p>
          <a:p>
            <a:pPr marL="914400" indent="-342900">
              <a:lnSpc>
                <a:spcPct val="150000"/>
              </a:lnSpc>
              <a:buFont typeface="Arial" panose="020B0604020202020204" pitchFamily="34" charset="0"/>
              <a:buChar char="•"/>
            </a:pPr>
            <a:r>
              <a:rPr lang="vi-VN" sz="2400" dirty="0"/>
              <a:t>Lọc và loại bỏ các tổ hợp có khoảng cách giữa các địa điểm vượt qua một ngưỡng cho trước, thông qua công thức Haversine:</a:t>
            </a:r>
          </a:p>
          <a:p>
            <a:pPr marL="517525" indent="-342900">
              <a:lnSpc>
                <a:spcPct val="150000"/>
              </a:lnSpc>
              <a:buFont typeface="Arial" panose="020B0604020202020204" pitchFamily="34" charset="0"/>
              <a:buChar char="•"/>
            </a:pPr>
            <a:endParaRPr lang="vi-VN" sz="2400" dirty="0"/>
          </a:p>
          <a:p>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F5B21F2-C094-3143-D14C-5B607DF348DA}"/>
                  </a:ext>
                </a:extLst>
              </p:cNvPr>
              <p:cNvSpPr txBox="1"/>
              <p:nvPr/>
            </p:nvSpPr>
            <p:spPr>
              <a:xfrm>
                <a:off x="1270000" y="4952076"/>
                <a:ext cx="9469120" cy="1183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𝑑</m:t>
                      </m:r>
                      <m:r>
                        <a:rPr lang="en-US" sz="2400" i="0">
                          <a:latin typeface="Cambria Math" panose="02040503050406030204" pitchFamily="18" charset="0"/>
                        </a:rPr>
                        <m:t>=2</m:t>
                      </m:r>
                      <m:r>
                        <a:rPr lang="en-US" sz="2400" i="1">
                          <a:latin typeface="Cambria Math" panose="02040503050406030204" pitchFamily="18" charset="0"/>
                        </a:rPr>
                        <m:t>𝑅</m:t>
                      </m:r>
                      <m:func>
                        <m:funcPr>
                          <m:ctrlPr>
                            <a:rPr lang="en-US" sz="2400" i="1">
                              <a:latin typeface="Cambria Math" panose="02040503050406030204" pitchFamily="18" charset="0"/>
                            </a:rPr>
                          </m:ctrlPr>
                        </m:funcPr>
                        <m:fName>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𝑠𝑖𝑛</m:t>
                              </m:r>
                            </m:e>
                            <m:sup>
                              <m:r>
                                <a:rPr lang="en-US" sz="2400" i="0">
                                  <a:latin typeface="Cambria Math" panose="02040503050406030204" pitchFamily="18" charset="0"/>
                                </a:rPr>
                                <m:t>−1</m:t>
                              </m:r>
                            </m:sup>
                          </m:sSup>
                        </m:fName>
                        <m:e>
                          <m:rad>
                            <m:radPr>
                              <m:degHide m:val="on"/>
                              <m:ctrlPr>
                                <a:rPr lang="en-US" sz="2400" i="1">
                                  <a:solidFill>
                                    <a:srgbClr val="836967"/>
                                  </a:solidFill>
                                  <a:latin typeface="Cambria Math" panose="02040503050406030204" pitchFamily="18" charset="0"/>
                                </a:rPr>
                              </m:ctrlPr>
                            </m:radPr>
                            <m:deg/>
                            <m:e>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𝑠𝑖𝑛</m:t>
                                  </m:r>
                                </m:e>
                                <m:sup>
                                  <m:r>
                                    <a:rPr lang="en-US" sz="2400" i="0">
                                      <a:latin typeface="Cambria Math" panose="02040503050406030204" pitchFamily="18" charset="0"/>
                                    </a:rPr>
                                    <m:t>2</m:t>
                                  </m:r>
                                </m:sup>
                              </m:sSup>
                              <m:d>
                                <m:dPr>
                                  <m:ctrlPr>
                                    <a:rPr lang="en-US" sz="2400" i="1">
                                      <a:solidFill>
                                        <a:srgbClr val="836967"/>
                                      </a:solidFill>
                                      <a:latin typeface="Cambria Math" panose="02040503050406030204" pitchFamily="18" charset="0"/>
                                    </a:rPr>
                                  </m:ctrlPr>
                                </m:dPr>
                                <m:e>
                                  <m:f>
                                    <m:fPr>
                                      <m:ctrlPr>
                                        <a:rPr lang="en-US" sz="2400" i="1">
                                          <a:solidFill>
                                            <a:srgbClr val="836967"/>
                                          </a:solidFill>
                                          <a:latin typeface="Cambria Math" panose="02040503050406030204" pitchFamily="18" charset="0"/>
                                        </a:rPr>
                                      </m:ctrlPr>
                                    </m:fPr>
                                    <m:num>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𝜑</m:t>
                                          </m:r>
                                        </m:e>
                                        <m:sub>
                                          <m:r>
                                            <a:rPr lang="en-US" sz="2400" i="1">
                                              <a:latin typeface="Cambria Math" panose="02040503050406030204" pitchFamily="18" charset="0"/>
                                            </a:rPr>
                                            <m:t>𝐴</m:t>
                                          </m:r>
                                        </m:sub>
                                      </m:sSub>
                                      <m:r>
                                        <a:rPr lang="en-US" sz="2400" i="0">
                                          <a:latin typeface="Cambria Math" panose="02040503050406030204" pitchFamily="18" charset="0"/>
                                        </a:rPr>
                                        <m:t>− </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𝜑</m:t>
                                          </m:r>
                                        </m:e>
                                        <m:sub>
                                          <m:r>
                                            <a:rPr lang="en-US" sz="2400" i="1">
                                              <a:latin typeface="Cambria Math" panose="02040503050406030204" pitchFamily="18" charset="0"/>
                                            </a:rPr>
                                            <m:t>𝐵</m:t>
                                          </m:r>
                                        </m:sub>
                                      </m:sSub>
                                    </m:num>
                                    <m:den>
                                      <m:r>
                                        <a:rPr lang="en-US" sz="2400" i="0">
                                          <a:latin typeface="Cambria Math" panose="02040503050406030204" pitchFamily="18" charset="0"/>
                                        </a:rPr>
                                        <m:t>2</m:t>
                                      </m:r>
                                    </m:den>
                                  </m:f>
                                </m:e>
                              </m:d>
                              <m:r>
                                <a:rPr lang="en-US" sz="2400" i="0">
                                  <a:latin typeface="Cambria Math" panose="02040503050406030204" pitchFamily="18" charset="0"/>
                                </a:rPr>
                                <m:t>+</m:t>
                              </m:r>
                              <m:func>
                                <m:funcPr>
                                  <m:ctrlPr>
                                    <a:rPr lang="en-US" sz="2400" i="1">
                                      <a:latin typeface="Cambria Math" panose="02040503050406030204" pitchFamily="18" charset="0"/>
                                    </a:rPr>
                                  </m:ctrlPr>
                                </m:funcPr>
                                <m:fName>
                                  <m:r>
                                    <a:rPr lang="en-US" sz="2400" i="1">
                                      <a:latin typeface="Cambria Math" panose="02040503050406030204" pitchFamily="18" charset="0"/>
                                    </a:rPr>
                                    <m:t>𝑐𝑜𝑠</m:t>
                                  </m:r>
                                </m:fName>
                                <m:e>
                                  <m:d>
                                    <m:dPr>
                                      <m:ctrlPr>
                                        <a:rPr lang="en-US" sz="2400" i="1">
                                          <a:solidFill>
                                            <a:srgbClr val="836967"/>
                                          </a:solidFill>
                                          <a:latin typeface="Cambria Math" panose="02040503050406030204" pitchFamily="18" charset="0"/>
                                        </a:rPr>
                                      </m:ctrlPr>
                                    </m:dP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𝜑</m:t>
                                          </m:r>
                                        </m:e>
                                        <m:sub>
                                          <m:r>
                                            <a:rPr lang="en-US" sz="2400" i="1">
                                              <a:latin typeface="Cambria Math" panose="02040503050406030204" pitchFamily="18" charset="0"/>
                                            </a:rPr>
                                            <m:t>𝐴</m:t>
                                          </m:r>
                                        </m:sub>
                                      </m:sSub>
                                    </m:e>
                                  </m:d>
                                </m:e>
                              </m:func>
                              <m:func>
                                <m:funcPr>
                                  <m:ctrlPr>
                                    <a:rPr lang="en-US" sz="2400" i="1">
                                      <a:latin typeface="Cambria Math" panose="02040503050406030204" pitchFamily="18" charset="0"/>
                                    </a:rPr>
                                  </m:ctrlPr>
                                </m:funcPr>
                                <m:fName>
                                  <m:r>
                                    <a:rPr lang="en-US" sz="2400" i="1">
                                      <a:latin typeface="Cambria Math" panose="02040503050406030204" pitchFamily="18" charset="0"/>
                                    </a:rPr>
                                    <m:t>𝑐𝑜𝑠</m:t>
                                  </m:r>
                                </m:fName>
                                <m:e>
                                  <m:d>
                                    <m:dPr>
                                      <m:ctrlPr>
                                        <a:rPr lang="en-US" sz="2400" i="1">
                                          <a:solidFill>
                                            <a:srgbClr val="836967"/>
                                          </a:solidFill>
                                          <a:latin typeface="Cambria Math" panose="02040503050406030204" pitchFamily="18" charset="0"/>
                                        </a:rPr>
                                      </m:ctrlPr>
                                    </m:dP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𝜑</m:t>
                                          </m:r>
                                        </m:e>
                                        <m:sub>
                                          <m:r>
                                            <a:rPr lang="en-US" sz="2400" i="1">
                                              <a:latin typeface="Cambria Math" panose="02040503050406030204" pitchFamily="18" charset="0"/>
                                            </a:rPr>
                                            <m:t>𝐵</m:t>
                                          </m:r>
                                        </m:sub>
                                      </m:sSub>
                                    </m:e>
                                  </m:d>
                                </m:e>
                              </m:func>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𝑠𝑖𝑛</m:t>
                                  </m:r>
                                </m:e>
                                <m:sup>
                                  <m:r>
                                    <a:rPr lang="en-US" sz="2400" i="0">
                                      <a:latin typeface="Cambria Math" panose="02040503050406030204" pitchFamily="18" charset="0"/>
                                    </a:rPr>
                                    <m:t>2</m:t>
                                  </m:r>
                                </m:sup>
                              </m:sSup>
                              <m:d>
                                <m:dPr>
                                  <m:ctrlPr>
                                    <a:rPr lang="en-US" sz="2400" i="1">
                                      <a:solidFill>
                                        <a:srgbClr val="836967"/>
                                      </a:solidFill>
                                      <a:latin typeface="Cambria Math" panose="02040503050406030204" pitchFamily="18" charset="0"/>
                                    </a:rPr>
                                  </m:ctrlPr>
                                </m:dPr>
                                <m:e>
                                  <m:f>
                                    <m:fPr>
                                      <m:ctrlPr>
                                        <a:rPr lang="en-US" sz="2400" i="1">
                                          <a:solidFill>
                                            <a:srgbClr val="836967"/>
                                          </a:solidFill>
                                          <a:latin typeface="Cambria Math" panose="02040503050406030204" pitchFamily="18" charset="0"/>
                                        </a:rPr>
                                      </m:ctrlPr>
                                    </m:fPr>
                                    <m:num>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𝐴</m:t>
                                          </m:r>
                                        </m:sub>
                                      </m:sSub>
                                      <m:r>
                                        <a:rPr lang="en-US" sz="2400" i="0">
                                          <a:latin typeface="Cambria Math" panose="02040503050406030204" pitchFamily="18" charset="0"/>
                                        </a:rPr>
                                        <m:t>− </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𝐵</m:t>
                                          </m:r>
                                        </m:sub>
                                      </m:sSub>
                                    </m:num>
                                    <m:den>
                                      <m:r>
                                        <a:rPr lang="en-US" sz="2400" i="0">
                                          <a:latin typeface="Cambria Math" panose="02040503050406030204" pitchFamily="18" charset="0"/>
                                        </a:rPr>
                                        <m:t>2</m:t>
                                      </m:r>
                                    </m:den>
                                  </m:f>
                                </m:e>
                              </m:d>
                              <m:r>
                                <a:rPr lang="en-US" sz="2400" i="0">
                                  <a:latin typeface="Cambria Math" panose="02040503050406030204" pitchFamily="18" charset="0"/>
                                </a:rPr>
                                <m:t> </m:t>
                              </m:r>
                            </m:e>
                          </m:rad>
                        </m:e>
                      </m:func>
                    </m:oMath>
                  </m:oMathPara>
                </a14:m>
                <a:endParaRPr lang="en-US" sz="2400" dirty="0"/>
              </a:p>
            </p:txBody>
          </p:sp>
        </mc:Choice>
        <mc:Fallback xmlns="">
          <p:sp>
            <p:nvSpPr>
              <p:cNvPr id="3" name="TextBox 2">
                <a:extLst>
                  <a:ext uri="{FF2B5EF4-FFF2-40B4-BE49-F238E27FC236}">
                    <a16:creationId xmlns:a16="http://schemas.microsoft.com/office/drawing/2014/main" id="{5F5B21F2-C094-3143-D14C-5B607DF348DA}"/>
                  </a:ext>
                </a:extLst>
              </p:cNvPr>
              <p:cNvSpPr txBox="1">
                <a:spLocks noRot="1" noChangeAspect="1" noMove="1" noResize="1" noEditPoints="1" noAdjustHandles="1" noChangeArrowheads="1" noChangeShapeType="1" noTextEdit="1"/>
              </p:cNvSpPr>
              <p:nvPr/>
            </p:nvSpPr>
            <p:spPr>
              <a:xfrm>
                <a:off x="1270000" y="4952076"/>
                <a:ext cx="9469120" cy="118352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589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7D3A62-ABF0-39B3-43BC-450284EAFFE8}"/>
              </a:ext>
            </a:extLst>
          </p:cNvPr>
          <p:cNvSpPr>
            <a:spLocks noGrp="1"/>
          </p:cNvSpPr>
          <p:nvPr>
            <p:ph type="title"/>
          </p:nvPr>
        </p:nvSpPr>
        <p:spPr>
          <a:xfrm>
            <a:off x="3403536" y="0"/>
            <a:ext cx="5384928" cy="1078992"/>
          </a:xfrm>
        </p:spPr>
        <p:txBody>
          <a:bodyPr>
            <a:normAutofit/>
          </a:bodyPr>
          <a:lstStyle/>
          <a:p>
            <a:r>
              <a:rPr lang="vi-VN" dirty="0">
                <a:solidFill>
                  <a:schemeClr val="bg1"/>
                </a:solidFill>
              </a:rPr>
              <a:t>Các chức năng chính</a:t>
            </a:r>
          </a:p>
        </p:txBody>
      </p:sp>
      <p:sp>
        <p:nvSpPr>
          <p:cNvPr id="2" name="TextBox 1">
            <a:extLst>
              <a:ext uri="{FF2B5EF4-FFF2-40B4-BE49-F238E27FC236}">
                <a16:creationId xmlns:a16="http://schemas.microsoft.com/office/drawing/2014/main" id="{2A74C0E4-C263-4DF8-94A4-6F0F8C79E166}"/>
              </a:ext>
            </a:extLst>
          </p:cNvPr>
          <p:cNvSpPr txBox="1"/>
          <p:nvPr/>
        </p:nvSpPr>
        <p:spPr>
          <a:xfrm>
            <a:off x="457200" y="1290320"/>
            <a:ext cx="11633200" cy="14157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vi-VN" sz="2400" dirty="0"/>
              <a:t>Sử dụng thuật toán đàn kiến để tìm đường đi ngắn nhất qua tất cả địa điểm trong một tổ hợp.</a:t>
            </a:r>
          </a:p>
          <a:p>
            <a:endParaRPr lang="en-US" dirty="0"/>
          </a:p>
        </p:txBody>
      </p:sp>
      <p:pic>
        <p:nvPicPr>
          <p:cNvPr id="4" name="Picture 3">
            <a:extLst>
              <a:ext uri="{FF2B5EF4-FFF2-40B4-BE49-F238E27FC236}">
                <a16:creationId xmlns:a16="http://schemas.microsoft.com/office/drawing/2014/main" id="{1509B6AC-A515-AAD4-37F6-88939F763B68}"/>
              </a:ext>
            </a:extLst>
          </p:cNvPr>
          <p:cNvPicPr>
            <a:picLocks noChangeAspect="1"/>
          </p:cNvPicPr>
          <p:nvPr/>
        </p:nvPicPr>
        <p:blipFill>
          <a:blip r:embed="rId2"/>
          <a:srcRect/>
          <a:stretch/>
        </p:blipFill>
        <p:spPr>
          <a:xfrm>
            <a:off x="410239" y="3219229"/>
            <a:ext cx="11371521" cy="1865359"/>
          </a:xfrm>
          <a:prstGeom prst="rect">
            <a:avLst/>
          </a:prstGeom>
        </p:spPr>
      </p:pic>
    </p:spTree>
    <p:extLst>
      <p:ext uri="{BB962C8B-B14F-4D97-AF65-F5344CB8AC3E}">
        <p14:creationId xmlns:p14="http://schemas.microsoft.com/office/powerpoint/2010/main" val="156679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0D387F-DDEA-8A13-1476-2CFDB6DCBA42}"/>
              </a:ext>
            </a:extLst>
          </p:cNvPr>
          <p:cNvSpPr>
            <a:spLocks noGrp="1"/>
          </p:cNvSpPr>
          <p:nvPr>
            <p:ph type="title"/>
          </p:nvPr>
        </p:nvSpPr>
        <p:spPr>
          <a:xfrm>
            <a:off x="3345180" y="2957910"/>
            <a:ext cx="5501640" cy="942181"/>
          </a:xfrm>
        </p:spPr>
        <p:txBody>
          <a:bodyPr>
            <a:noAutofit/>
          </a:bodyPr>
          <a:lstStyle/>
          <a:p>
            <a:r>
              <a:rPr lang="vi-VN" sz="4800" b="1" dirty="0">
                <a:latin typeface="Times New Roman" panose="02020603050405020304" pitchFamily="18" charset="0"/>
                <a:cs typeface="Times New Roman" panose="02020603050405020304" pitchFamily="18" charset="0"/>
              </a:rPr>
              <a:t>Chương trình demo</a:t>
            </a:r>
            <a:br>
              <a:rPr lang="vi-VN" sz="4800" b="1" dirty="0">
                <a:latin typeface="Times New Roman" panose="02020603050405020304" pitchFamily="18" charset="0"/>
                <a:cs typeface="Times New Roman" panose="02020603050405020304" pitchFamily="18" charset="0"/>
              </a:rPr>
            </a:br>
            <a:endParaRPr lang="en-US" sz="4800" dirty="0"/>
          </a:p>
        </p:txBody>
      </p:sp>
      <p:grpSp>
        <p:nvGrpSpPr>
          <p:cNvPr id="7" name="Google Shape;969;p30">
            <a:extLst>
              <a:ext uri="{FF2B5EF4-FFF2-40B4-BE49-F238E27FC236}">
                <a16:creationId xmlns:a16="http://schemas.microsoft.com/office/drawing/2014/main" id="{EEF1F06C-5B70-BAA0-4C93-8B759E052FE2}"/>
              </a:ext>
            </a:extLst>
          </p:cNvPr>
          <p:cNvGrpSpPr/>
          <p:nvPr/>
        </p:nvGrpSpPr>
        <p:grpSpPr>
          <a:xfrm>
            <a:off x="10469183" y="1417612"/>
            <a:ext cx="1366913" cy="1382099"/>
            <a:chOff x="6568493" y="8"/>
            <a:chExt cx="1820608" cy="1840590"/>
          </a:xfrm>
        </p:grpSpPr>
        <p:sp>
          <p:nvSpPr>
            <p:cNvPr id="9" name="Google Shape;970;p30">
              <a:extLst>
                <a:ext uri="{FF2B5EF4-FFF2-40B4-BE49-F238E27FC236}">
                  <a16:creationId xmlns:a16="http://schemas.microsoft.com/office/drawing/2014/main" id="{F0C85DCD-8689-60A9-518A-B018DD63DDE3}"/>
                </a:ext>
              </a:extLst>
            </p:cNvPr>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971;p30">
              <a:extLst>
                <a:ext uri="{FF2B5EF4-FFF2-40B4-BE49-F238E27FC236}">
                  <a16:creationId xmlns:a16="http://schemas.microsoft.com/office/drawing/2014/main" id="{C2888ABA-9472-351E-88C8-40DB4398D807}"/>
                </a:ext>
              </a:extLst>
            </p:cNvPr>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 name="Google Shape;972;p30">
              <a:extLst>
                <a:ext uri="{FF2B5EF4-FFF2-40B4-BE49-F238E27FC236}">
                  <a16:creationId xmlns:a16="http://schemas.microsoft.com/office/drawing/2014/main" id="{89DF0D71-C871-F368-FE2C-5848144E7D17}"/>
                </a:ext>
              </a:extLst>
            </p:cNvPr>
            <p:cNvGrpSpPr/>
            <p:nvPr/>
          </p:nvGrpSpPr>
          <p:grpSpPr>
            <a:xfrm>
              <a:off x="6568493" y="84720"/>
              <a:ext cx="1649109" cy="1669065"/>
              <a:chOff x="8921020" y="472154"/>
              <a:chExt cx="1959958" cy="1983676"/>
            </a:xfrm>
          </p:grpSpPr>
          <p:sp>
            <p:nvSpPr>
              <p:cNvPr id="73" name="Google Shape;973;p30">
                <a:extLst>
                  <a:ext uri="{FF2B5EF4-FFF2-40B4-BE49-F238E27FC236}">
                    <a16:creationId xmlns:a16="http://schemas.microsoft.com/office/drawing/2014/main" id="{DD3C32FA-D9A2-7409-A4D9-6C0BE5A3199C}"/>
                  </a:ext>
                </a:extLst>
              </p:cNvPr>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974;p30">
                <a:extLst>
                  <a:ext uri="{FF2B5EF4-FFF2-40B4-BE49-F238E27FC236}">
                    <a16:creationId xmlns:a16="http://schemas.microsoft.com/office/drawing/2014/main" id="{AF5DAED6-D34A-76BB-FEAD-BB7029E8D469}"/>
                  </a:ext>
                </a:extLst>
              </p:cNvPr>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 name="Google Shape;975;p30">
                <a:extLst>
                  <a:ext uri="{FF2B5EF4-FFF2-40B4-BE49-F238E27FC236}">
                    <a16:creationId xmlns:a16="http://schemas.microsoft.com/office/drawing/2014/main" id="{3507F569-74D3-07ED-F6C6-2D643D3DC9B8}"/>
                  </a:ext>
                </a:extLst>
              </p:cNvPr>
              <p:cNvGrpSpPr/>
              <p:nvPr/>
            </p:nvGrpSpPr>
            <p:grpSpPr>
              <a:xfrm>
                <a:off x="9011888" y="537781"/>
                <a:ext cx="255174" cy="64389"/>
                <a:chOff x="9011888" y="537781"/>
                <a:chExt cx="255174" cy="64389"/>
              </a:xfrm>
            </p:grpSpPr>
            <p:sp>
              <p:nvSpPr>
                <p:cNvPr id="76" name="Google Shape;976;p30">
                  <a:extLst>
                    <a:ext uri="{FF2B5EF4-FFF2-40B4-BE49-F238E27FC236}">
                      <a16:creationId xmlns:a16="http://schemas.microsoft.com/office/drawing/2014/main" id="{0A907920-1910-BFA4-1621-A60B539A4BCD}"/>
                    </a:ext>
                  </a:extLst>
                </p:cNvPr>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977;p30">
                  <a:extLst>
                    <a:ext uri="{FF2B5EF4-FFF2-40B4-BE49-F238E27FC236}">
                      <a16:creationId xmlns:a16="http://schemas.microsoft.com/office/drawing/2014/main" id="{C63F9448-77D6-925D-7BD5-2BCECF57377E}"/>
                    </a:ext>
                  </a:extLst>
                </p:cNvPr>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978;p30">
                  <a:extLst>
                    <a:ext uri="{FF2B5EF4-FFF2-40B4-BE49-F238E27FC236}">
                      <a16:creationId xmlns:a16="http://schemas.microsoft.com/office/drawing/2014/main" id="{C9E825E5-601D-7E89-07FC-FA2072F803CD}"/>
                    </a:ext>
                  </a:extLst>
                </p:cNvPr>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 name="Google Shape;979;p30">
              <a:extLst>
                <a:ext uri="{FF2B5EF4-FFF2-40B4-BE49-F238E27FC236}">
                  <a16:creationId xmlns:a16="http://schemas.microsoft.com/office/drawing/2014/main" id="{3F94CA36-2505-81B7-7FB1-9CB8513A3FFB}"/>
                </a:ext>
              </a:extLst>
            </p:cNvPr>
            <p:cNvGrpSpPr/>
            <p:nvPr/>
          </p:nvGrpSpPr>
          <p:grpSpPr>
            <a:xfrm>
              <a:off x="6795939" y="406335"/>
              <a:ext cx="1194216" cy="1228757"/>
              <a:chOff x="9191339" y="854392"/>
              <a:chExt cx="1419320" cy="1460372"/>
            </a:xfrm>
          </p:grpSpPr>
          <p:grpSp>
            <p:nvGrpSpPr>
              <p:cNvPr id="40" name="Google Shape;980;p30">
                <a:extLst>
                  <a:ext uri="{FF2B5EF4-FFF2-40B4-BE49-F238E27FC236}">
                    <a16:creationId xmlns:a16="http://schemas.microsoft.com/office/drawing/2014/main" id="{1E64132D-8B0F-B43B-EB55-EAAF6776F3BB}"/>
                  </a:ext>
                </a:extLst>
              </p:cNvPr>
              <p:cNvGrpSpPr/>
              <p:nvPr/>
            </p:nvGrpSpPr>
            <p:grpSpPr>
              <a:xfrm>
                <a:off x="9191339" y="1884045"/>
                <a:ext cx="604932" cy="420243"/>
                <a:chOff x="9191339" y="1884045"/>
                <a:chExt cx="604932" cy="420243"/>
              </a:xfrm>
            </p:grpSpPr>
            <p:sp>
              <p:nvSpPr>
                <p:cNvPr id="63" name="Google Shape;981;p30">
                  <a:extLst>
                    <a:ext uri="{FF2B5EF4-FFF2-40B4-BE49-F238E27FC236}">
                      <a16:creationId xmlns:a16="http://schemas.microsoft.com/office/drawing/2014/main" id="{6270E6FF-69AF-8395-A30B-A248C9C9C7CB}"/>
                    </a:ext>
                  </a:extLst>
                </p:cNvPr>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982;p30">
                  <a:extLst>
                    <a:ext uri="{FF2B5EF4-FFF2-40B4-BE49-F238E27FC236}">
                      <a16:creationId xmlns:a16="http://schemas.microsoft.com/office/drawing/2014/main" id="{DF345CEE-99B3-26C2-E6DA-67624E766EB1}"/>
                    </a:ext>
                  </a:extLst>
                </p:cNvPr>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983;p30">
                  <a:extLst>
                    <a:ext uri="{FF2B5EF4-FFF2-40B4-BE49-F238E27FC236}">
                      <a16:creationId xmlns:a16="http://schemas.microsoft.com/office/drawing/2014/main" id="{5EDA5263-ADAD-AABC-4B24-1BBD84D6323E}"/>
                    </a:ext>
                  </a:extLst>
                </p:cNvPr>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984;p30">
                  <a:extLst>
                    <a:ext uri="{FF2B5EF4-FFF2-40B4-BE49-F238E27FC236}">
                      <a16:creationId xmlns:a16="http://schemas.microsoft.com/office/drawing/2014/main" id="{1AAD770C-231D-FA26-1A58-64E327232F36}"/>
                    </a:ext>
                  </a:extLst>
                </p:cNvPr>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985;p30">
                  <a:extLst>
                    <a:ext uri="{FF2B5EF4-FFF2-40B4-BE49-F238E27FC236}">
                      <a16:creationId xmlns:a16="http://schemas.microsoft.com/office/drawing/2014/main" id="{5F7CE63F-6CFD-0EB9-B90C-5AC7BAA58B67}"/>
                    </a:ext>
                  </a:extLst>
                </p:cNvPr>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986;p30">
                  <a:extLst>
                    <a:ext uri="{FF2B5EF4-FFF2-40B4-BE49-F238E27FC236}">
                      <a16:creationId xmlns:a16="http://schemas.microsoft.com/office/drawing/2014/main" id="{E4515911-B8B2-0B0C-5211-31BBAE2E354F}"/>
                    </a:ext>
                  </a:extLst>
                </p:cNvPr>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987;p30">
                  <a:extLst>
                    <a:ext uri="{FF2B5EF4-FFF2-40B4-BE49-F238E27FC236}">
                      <a16:creationId xmlns:a16="http://schemas.microsoft.com/office/drawing/2014/main" id="{5D6CAB5B-A24C-7CE5-E8E6-DF152FF96316}"/>
                    </a:ext>
                  </a:extLst>
                </p:cNvPr>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988;p30">
                  <a:extLst>
                    <a:ext uri="{FF2B5EF4-FFF2-40B4-BE49-F238E27FC236}">
                      <a16:creationId xmlns:a16="http://schemas.microsoft.com/office/drawing/2014/main" id="{CB9E7278-5175-9B2A-6B7E-D7DAFFA22DA7}"/>
                    </a:ext>
                  </a:extLst>
                </p:cNvPr>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989;p30">
                  <a:extLst>
                    <a:ext uri="{FF2B5EF4-FFF2-40B4-BE49-F238E27FC236}">
                      <a16:creationId xmlns:a16="http://schemas.microsoft.com/office/drawing/2014/main" id="{DFADE299-311E-C1C9-34EA-52FF21A1CF91}"/>
                    </a:ext>
                  </a:extLst>
                </p:cNvPr>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990;p30">
                  <a:extLst>
                    <a:ext uri="{FF2B5EF4-FFF2-40B4-BE49-F238E27FC236}">
                      <a16:creationId xmlns:a16="http://schemas.microsoft.com/office/drawing/2014/main" id="{0B459DA0-A79B-5202-E48A-469DE7161EB5}"/>
                    </a:ext>
                  </a:extLst>
                </p:cNvPr>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 name="Google Shape;991;p30">
                <a:extLst>
                  <a:ext uri="{FF2B5EF4-FFF2-40B4-BE49-F238E27FC236}">
                    <a16:creationId xmlns:a16="http://schemas.microsoft.com/office/drawing/2014/main" id="{1F51E14A-B426-9B39-28E7-3AC14BEEF7DE}"/>
                  </a:ext>
                </a:extLst>
              </p:cNvPr>
              <p:cNvGrpSpPr/>
              <p:nvPr/>
            </p:nvGrpSpPr>
            <p:grpSpPr>
              <a:xfrm>
                <a:off x="10004774" y="854392"/>
                <a:ext cx="604932" cy="420243"/>
                <a:chOff x="10004774" y="854392"/>
                <a:chExt cx="604932" cy="420243"/>
              </a:xfrm>
            </p:grpSpPr>
            <p:sp>
              <p:nvSpPr>
                <p:cNvPr id="53" name="Google Shape;992;p30">
                  <a:extLst>
                    <a:ext uri="{FF2B5EF4-FFF2-40B4-BE49-F238E27FC236}">
                      <a16:creationId xmlns:a16="http://schemas.microsoft.com/office/drawing/2014/main" id="{34E7AA24-CDDE-80F0-335B-8EFC41212E2D}"/>
                    </a:ext>
                  </a:extLst>
                </p:cNvPr>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993;p30">
                  <a:extLst>
                    <a:ext uri="{FF2B5EF4-FFF2-40B4-BE49-F238E27FC236}">
                      <a16:creationId xmlns:a16="http://schemas.microsoft.com/office/drawing/2014/main" id="{58D97CEC-FD91-4FF7-E202-4BEE66B75A7F}"/>
                    </a:ext>
                  </a:extLst>
                </p:cNvPr>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994;p30">
                  <a:extLst>
                    <a:ext uri="{FF2B5EF4-FFF2-40B4-BE49-F238E27FC236}">
                      <a16:creationId xmlns:a16="http://schemas.microsoft.com/office/drawing/2014/main" id="{1A5350A5-84A0-9212-8DBE-AD325DE1FD68}"/>
                    </a:ext>
                  </a:extLst>
                </p:cNvPr>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995;p30">
                  <a:extLst>
                    <a:ext uri="{FF2B5EF4-FFF2-40B4-BE49-F238E27FC236}">
                      <a16:creationId xmlns:a16="http://schemas.microsoft.com/office/drawing/2014/main" id="{A7F9B1F3-E50F-20C8-D8F3-CA2B50D82AB3}"/>
                    </a:ext>
                  </a:extLst>
                </p:cNvPr>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996;p30">
                  <a:extLst>
                    <a:ext uri="{FF2B5EF4-FFF2-40B4-BE49-F238E27FC236}">
                      <a16:creationId xmlns:a16="http://schemas.microsoft.com/office/drawing/2014/main" id="{D7ED6A6C-EA46-54CC-FE94-983FC58297D5}"/>
                    </a:ext>
                  </a:extLst>
                </p:cNvPr>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997;p30">
                  <a:extLst>
                    <a:ext uri="{FF2B5EF4-FFF2-40B4-BE49-F238E27FC236}">
                      <a16:creationId xmlns:a16="http://schemas.microsoft.com/office/drawing/2014/main" id="{2B705924-E65C-4B6F-DB71-8E84451B1FC2}"/>
                    </a:ext>
                  </a:extLst>
                </p:cNvPr>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998;p30">
                  <a:extLst>
                    <a:ext uri="{FF2B5EF4-FFF2-40B4-BE49-F238E27FC236}">
                      <a16:creationId xmlns:a16="http://schemas.microsoft.com/office/drawing/2014/main" id="{6A40C980-42FE-62FC-7191-FECA5EB156CD}"/>
                    </a:ext>
                  </a:extLst>
                </p:cNvPr>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999;p30">
                  <a:extLst>
                    <a:ext uri="{FF2B5EF4-FFF2-40B4-BE49-F238E27FC236}">
                      <a16:creationId xmlns:a16="http://schemas.microsoft.com/office/drawing/2014/main" id="{04C885B2-452B-01EC-4306-71142EAC036E}"/>
                    </a:ext>
                  </a:extLst>
                </p:cNvPr>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000;p30">
                  <a:extLst>
                    <a:ext uri="{FF2B5EF4-FFF2-40B4-BE49-F238E27FC236}">
                      <a16:creationId xmlns:a16="http://schemas.microsoft.com/office/drawing/2014/main" id="{1F5D4FCD-D573-6A8C-810B-C530503D8155}"/>
                    </a:ext>
                  </a:extLst>
                </p:cNvPr>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001;p30">
                  <a:extLst>
                    <a:ext uri="{FF2B5EF4-FFF2-40B4-BE49-F238E27FC236}">
                      <a16:creationId xmlns:a16="http://schemas.microsoft.com/office/drawing/2014/main" id="{CFC291D3-BF5A-0EF5-3C8F-CCBA363ED358}"/>
                    </a:ext>
                  </a:extLst>
                </p:cNvPr>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 name="Google Shape;1002;p30">
                <a:extLst>
                  <a:ext uri="{FF2B5EF4-FFF2-40B4-BE49-F238E27FC236}">
                    <a16:creationId xmlns:a16="http://schemas.microsoft.com/office/drawing/2014/main" id="{4683F252-B747-F97B-F354-B6CD85993E2B}"/>
                  </a:ext>
                </a:extLst>
              </p:cNvPr>
              <p:cNvGrpSpPr/>
              <p:nvPr/>
            </p:nvGrpSpPr>
            <p:grpSpPr>
              <a:xfrm>
                <a:off x="10004774" y="1374362"/>
                <a:ext cx="604932" cy="303466"/>
                <a:chOff x="10004774" y="1374362"/>
                <a:chExt cx="604932" cy="303466"/>
              </a:xfrm>
            </p:grpSpPr>
            <p:sp>
              <p:nvSpPr>
                <p:cNvPr id="45" name="Google Shape;1003;p30">
                  <a:extLst>
                    <a:ext uri="{FF2B5EF4-FFF2-40B4-BE49-F238E27FC236}">
                      <a16:creationId xmlns:a16="http://schemas.microsoft.com/office/drawing/2014/main" id="{D4E4BC92-BAB5-894A-7105-C228BD3B1CB4}"/>
                    </a:ext>
                  </a:extLst>
                </p:cNvPr>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004;p30">
                  <a:extLst>
                    <a:ext uri="{FF2B5EF4-FFF2-40B4-BE49-F238E27FC236}">
                      <a16:creationId xmlns:a16="http://schemas.microsoft.com/office/drawing/2014/main" id="{BA31BFF4-3416-68AA-ECC8-CACAAEBCCDAE}"/>
                    </a:ext>
                  </a:extLst>
                </p:cNvPr>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005;p30">
                  <a:extLst>
                    <a:ext uri="{FF2B5EF4-FFF2-40B4-BE49-F238E27FC236}">
                      <a16:creationId xmlns:a16="http://schemas.microsoft.com/office/drawing/2014/main" id="{A7A8B121-8BDE-B633-1D57-6FA577C17849}"/>
                    </a:ext>
                  </a:extLst>
                </p:cNvPr>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006;p30">
                  <a:extLst>
                    <a:ext uri="{FF2B5EF4-FFF2-40B4-BE49-F238E27FC236}">
                      <a16:creationId xmlns:a16="http://schemas.microsoft.com/office/drawing/2014/main" id="{D2A763F3-86C8-021D-7972-9267ADCB91CA}"/>
                    </a:ext>
                  </a:extLst>
                </p:cNvPr>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007;p30">
                  <a:extLst>
                    <a:ext uri="{FF2B5EF4-FFF2-40B4-BE49-F238E27FC236}">
                      <a16:creationId xmlns:a16="http://schemas.microsoft.com/office/drawing/2014/main" id="{540DDFD0-484C-68BE-5AAB-ED791D12785A}"/>
                    </a:ext>
                  </a:extLst>
                </p:cNvPr>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008;p30">
                  <a:extLst>
                    <a:ext uri="{FF2B5EF4-FFF2-40B4-BE49-F238E27FC236}">
                      <a16:creationId xmlns:a16="http://schemas.microsoft.com/office/drawing/2014/main" id="{79096B28-6ADD-5D5A-5816-37D8073818C0}"/>
                    </a:ext>
                  </a:extLst>
                </p:cNvPr>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009;p30">
                  <a:extLst>
                    <a:ext uri="{FF2B5EF4-FFF2-40B4-BE49-F238E27FC236}">
                      <a16:creationId xmlns:a16="http://schemas.microsoft.com/office/drawing/2014/main" id="{BA822E70-C7F2-CC01-1FF2-5A75141CF022}"/>
                    </a:ext>
                  </a:extLst>
                </p:cNvPr>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010;p30">
                  <a:extLst>
                    <a:ext uri="{FF2B5EF4-FFF2-40B4-BE49-F238E27FC236}">
                      <a16:creationId xmlns:a16="http://schemas.microsoft.com/office/drawing/2014/main" id="{4E10A088-D575-4C60-866C-A444FEB010D6}"/>
                    </a:ext>
                  </a:extLst>
                </p:cNvPr>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 name="Google Shape;1011;p30">
                <a:extLst>
                  <a:ext uri="{FF2B5EF4-FFF2-40B4-BE49-F238E27FC236}">
                    <a16:creationId xmlns:a16="http://schemas.microsoft.com/office/drawing/2014/main" id="{4A26549D-5A41-1610-5BD6-54F69771AFC2}"/>
                  </a:ext>
                </a:extLst>
              </p:cNvPr>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012;p30">
                <a:extLst>
                  <a:ext uri="{FF2B5EF4-FFF2-40B4-BE49-F238E27FC236}">
                    <a16:creationId xmlns:a16="http://schemas.microsoft.com/office/drawing/2014/main" id="{7F8F8358-A377-643A-812B-B6E98949F42E}"/>
                  </a:ext>
                </a:extLst>
              </p:cNvPr>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 name="Google Shape;1013;p30">
              <a:extLst>
                <a:ext uri="{FF2B5EF4-FFF2-40B4-BE49-F238E27FC236}">
                  <a16:creationId xmlns:a16="http://schemas.microsoft.com/office/drawing/2014/main" id="{8896865B-99BA-9B5E-18F6-2753FB7185D1}"/>
                </a:ext>
              </a:extLst>
            </p:cNvPr>
            <p:cNvGrpSpPr/>
            <p:nvPr/>
          </p:nvGrpSpPr>
          <p:grpSpPr>
            <a:xfrm>
              <a:off x="6717319" y="354723"/>
              <a:ext cx="656533" cy="799751"/>
              <a:chOff x="9097899" y="793051"/>
              <a:chExt cx="780287" cy="950500"/>
            </a:xfrm>
          </p:grpSpPr>
          <p:grpSp>
            <p:nvGrpSpPr>
              <p:cNvPr id="23" name="Google Shape;1014;p30">
                <a:extLst>
                  <a:ext uri="{FF2B5EF4-FFF2-40B4-BE49-F238E27FC236}">
                    <a16:creationId xmlns:a16="http://schemas.microsoft.com/office/drawing/2014/main" id="{3C2AD8FE-92B9-BFC6-A362-9BCEA1767F71}"/>
                  </a:ext>
                </a:extLst>
              </p:cNvPr>
              <p:cNvGrpSpPr/>
              <p:nvPr/>
            </p:nvGrpSpPr>
            <p:grpSpPr>
              <a:xfrm>
                <a:off x="9118758" y="814006"/>
                <a:ext cx="747999" cy="918020"/>
                <a:chOff x="9118758" y="814006"/>
                <a:chExt cx="747999" cy="918020"/>
              </a:xfrm>
            </p:grpSpPr>
            <p:sp>
              <p:nvSpPr>
                <p:cNvPr id="36" name="Google Shape;1015;p30">
                  <a:extLst>
                    <a:ext uri="{FF2B5EF4-FFF2-40B4-BE49-F238E27FC236}">
                      <a16:creationId xmlns:a16="http://schemas.microsoft.com/office/drawing/2014/main" id="{797B7849-128D-9047-E709-DACB92275AD8}"/>
                    </a:ext>
                  </a:extLst>
                </p:cNvPr>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016;p30">
                  <a:extLst>
                    <a:ext uri="{FF2B5EF4-FFF2-40B4-BE49-F238E27FC236}">
                      <a16:creationId xmlns:a16="http://schemas.microsoft.com/office/drawing/2014/main" id="{ED6E7D8D-6260-3895-5951-338529A46472}"/>
                    </a:ext>
                  </a:extLst>
                </p:cNvPr>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017;p30">
                  <a:extLst>
                    <a:ext uri="{FF2B5EF4-FFF2-40B4-BE49-F238E27FC236}">
                      <a16:creationId xmlns:a16="http://schemas.microsoft.com/office/drawing/2014/main" id="{B60F21C3-E294-0F84-0074-80710CBB7FCD}"/>
                    </a:ext>
                  </a:extLst>
                </p:cNvPr>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018;p30">
                  <a:extLst>
                    <a:ext uri="{FF2B5EF4-FFF2-40B4-BE49-F238E27FC236}">
                      <a16:creationId xmlns:a16="http://schemas.microsoft.com/office/drawing/2014/main" id="{CBAD4364-4A41-5B8A-19EE-81E26D631FB3}"/>
                    </a:ext>
                  </a:extLst>
                </p:cNvPr>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 name="Google Shape;1019;p30">
                <a:extLst>
                  <a:ext uri="{FF2B5EF4-FFF2-40B4-BE49-F238E27FC236}">
                    <a16:creationId xmlns:a16="http://schemas.microsoft.com/office/drawing/2014/main" id="{FD8DA5AF-D6CD-2D1C-B313-04570F9BFAA3}"/>
                  </a:ext>
                </a:extLst>
              </p:cNvPr>
              <p:cNvGrpSpPr/>
              <p:nvPr/>
            </p:nvGrpSpPr>
            <p:grpSpPr>
              <a:xfrm>
                <a:off x="9097899" y="793051"/>
                <a:ext cx="780287" cy="950500"/>
                <a:chOff x="9097899" y="793051"/>
                <a:chExt cx="780287" cy="950500"/>
              </a:xfrm>
            </p:grpSpPr>
            <p:grpSp>
              <p:nvGrpSpPr>
                <p:cNvPr id="25" name="Google Shape;1020;p30">
                  <a:extLst>
                    <a:ext uri="{FF2B5EF4-FFF2-40B4-BE49-F238E27FC236}">
                      <a16:creationId xmlns:a16="http://schemas.microsoft.com/office/drawing/2014/main" id="{F1FA01B9-3595-82A7-A9B7-5D106A9DB4E6}"/>
                    </a:ext>
                  </a:extLst>
                </p:cNvPr>
                <p:cNvGrpSpPr/>
                <p:nvPr/>
              </p:nvGrpSpPr>
              <p:grpSpPr>
                <a:xfrm>
                  <a:off x="9097899" y="793051"/>
                  <a:ext cx="780287" cy="41909"/>
                  <a:chOff x="9097899" y="793051"/>
                  <a:chExt cx="780287" cy="41909"/>
                </a:xfrm>
              </p:grpSpPr>
              <p:sp>
                <p:nvSpPr>
                  <p:cNvPr id="33" name="Google Shape;1021;p30">
                    <a:extLst>
                      <a:ext uri="{FF2B5EF4-FFF2-40B4-BE49-F238E27FC236}">
                        <a16:creationId xmlns:a16="http://schemas.microsoft.com/office/drawing/2014/main" id="{DAF6B5A8-1E00-AF8A-EBF0-7093888F12FC}"/>
                      </a:ext>
                    </a:extLst>
                  </p:cNvPr>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022;p30">
                    <a:extLst>
                      <a:ext uri="{FF2B5EF4-FFF2-40B4-BE49-F238E27FC236}">
                        <a16:creationId xmlns:a16="http://schemas.microsoft.com/office/drawing/2014/main" id="{878783D7-C22C-3181-8A5D-068C72D4D24F}"/>
                      </a:ext>
                    </a:extLst>
                  </p:cNvPr>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023;p30">
                    <a:extLst>
                      <a:ext uri="{FF2B5EF4-FFF2-40B4-BE49-F238E27FC236}">
                        <a16:creationId xmlns:a16="http://schemas.microsoft.com/office/drawing/2014/main" id="{30116441-1343-9DE1-D0F1-FC760924C6E8}"/>
                      </a:ext>
                    </a:extLst>
                  </p:cNvPr>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 name="Google Shape;1024;p30">
                  <a:extLst>
                    <a:ext uri="{FF2B5EF4-FFF2-40B4-BE49-F238E27FC236}">
                      <a16:creationId xmlns:a16="http://schemas.microsoft.com/office/drawing/2014/main" id="{83CDD283-9793-A439-3CEA-44DAFEAA4E53}"/>
                    </a:ext>
                  </a:extLst>
                </p:cNvPr>
                <p:cNvGrpSpPr/>
                <p:nvPr/>
              </p:nvGrpSpPr>
              <p:grpSpPr>
                <a:xfrm>
                  <a:off x="9097899" y="1247298"/>
                  <a:ext cx="780287" cy="41910"/>
                  <a:chOff x="9097899" y="1247298"/>
                  <a:chExt cx="780287" cy="41910"/>
                </a:xfrm>
              </p:grpSpPr>
              <p:sp>
                <p:nvSpPr>
                  <p:cNvPr id="31" name="Google Shape;1025;p30">
                    <a:extLst>
                      <a:ext uri="{FF2B5EF4-FFF2-40B4-BE49-F238E27FC236}">
                        <a16:creationId xmlns:a16="http://schemas.microsoft.com/office/drawing/2014/main" id="{4B0AB862-C32D-50D3-D1C5-3D61F49FABE4}"/>
                      </a:ext>
                    </a:extLst>
                  </p:cNvPr>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026;p30">
                    <a:extLst>
                      <a:ext uri="{FF2B5EF4-FFF2-40B4-BE49-F238E27FC236}">
                        <a16:creationId xmlns:a16="http://schemas.microsoft.com/office/drawing/2014/main" id="{D302442D-4680-E4A7-E6CF-34111DD4BD3C}"/>
                      </a:ext>
                    </a:extLst>
                  </p:cNvPr>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 name="Google Shape;1027;p30">
                  <a:extLst>
                    <a:ext uri="{FF2B5EF4-FFF2-40B4-BE49-F238E27FC236}">
                      <a16:creationId xmlns:a16="http://schemas.microsoft.com/office/drawing/2014/main" id="{6241E9A0-37E4-5101-356D-5BDA6128A0E6}"/>
                    </a:ext>
                  </a:extLst>
                </p:cNvPr>
                <p:cNvGrpSpPr/>
                <p:nvPr/>
              </p:nvGrpSpPr>
              <p:grpSpPr>
                <a:xfrm>
                  <a:off x="9097899" y="1701641"/>
                  <a:ext cx="780287" cy="41910"/>
                  <a:chOff x="9097899" y="1701641"/>
                  <a:chExt cx="780287" cy="41910"/>
                </a:xfrm>
              </p:grpSpPr>
              <p:sp>
                <p:nvSpPr>
                  <p:cNvPr id="28" name="Google Shape;1028;p30">
                    <a:extLst>
                      <a:ext uri="{FF2B5EF4-FFF2-40B4-BE49-F238E27FC236}">
                        <a16:creationId xmlns:a16="http://schemas.microsoft.com/office/drawing/2014/main" id="{7F6EF150-AE45-AEC0-C4C1-C39DE841243A}"/>
                      </a:ext>
                    </a:extLst>
                  </p:cNvPr>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029;p30">
                    <a:extLst>
                      <a:ext uri="{FF2B5EF4-FFF2-40B4-BE49-F238E27FC236}">
                        <a16:creationId xmlns:a16="http://schemas.microsoft.com/office/drawing/2014/main" id="{D137ECFB-7A15-C0B3-3582-055376C5998A}"/>
                      </a:ext>
                    </a:extLst>
                  </p:cNvPr>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030;p30">
                    <a:extLst>
                      <a:ext uri="{FF2B5EF4-FFF2-40B4-BE49-F238E27FC236}">
                        <a16:creationId xmlns:a16="http://schemas.microsoft.com/office/drawing/2014/main" id="{832B96A7-88B0-B894-108A-0D866D7870FB}"/>
                      </a:ext>
                    </a:extLst>
                  </p:cNvPr>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4" name="Google Shape;1031;p30">
              <a:extLst>
                <a:ext uri="{FF2B5EF4-FFF2-40B4-BE49-F238E27FC236}">
                  <a16:creationId xmlns:a16="http://schemas.microsoft.com/office/drawing/2014/main" id="{DE433D64-15B0-4622-7E5E-90B3DF591C9F}"/>
                </a:ext>
              </a:extLst>
            </p:cNvPr>
            <p:cNvGrpSpPr/>
            <p:nvPr/>
          </p:nvGrpSpPr>
          <p:grpSpPr>
            <a:xfrm>
              <a:off x="7074117" y="956519"/>
              <a:ext cx="215826" cy="125825"/>
              <a:chOff x="9521952" y="1508283"/>
              <a:chExt cx="256508" cy="149542"/>
            </a:xfrm>
          </p:grpSpPr>
          <p:sp>
            <p:nvSpPr>
              <p:cNvPr id="15" name="Google Shape;1032;p30">
                <a:extLst>
                  <a:ext uri="{FF2B5EF4-FFF2-40B4-BE49-F238E27FC236}">
                    <a16:creationId xmlns:a16="http://schemas.microsoft.com/office/drawing/2014/main" id="{436881AA-E699-84B3-8BE1-CEC0811DB950}"/>
                  </a:ext>
                </a:extLst>
              </p:cNvPr>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 name="Google Shape;1033;p30">
                <a:extLst>
                  <a:ext uri="{FF2B5EF4-FFF2-40B4-BE49-F238E27FC236}">
                    <a16:creationId xmlns:a16="http://schemas.microsoft.com/office/drawing/2014/main" id="{13E1F573-7783-ADD7-ABFD-E60D3B2AC8D2}"/>
                  </a:ext>
                </a:extLst>
              </p:cNvPr>
              <p:cNvGrpSpPr/>
              <p:nvPr/>
            </p:nvGrpSpPr>
            <p:grpSpPr>
              <a:xfrm>
                <a:off x="9556578" y="1534618"/>
                <a:ext cx="183763" cy="98921"/>
                <a:chOff x="9556578" y="1534618"/>
                <a:chExt cx="183763" cy="98921"/>
              </a:xfrm>
            </p:grpSpPr>
            <p:grpSp>
              <p:nvGrpSpPr>
                <p:cNvPr id="17" name="Google Shape;1034;p30">
                  <a:extLst>
                    <a:ext uri="{FF2B5EF4-FFF2-40B4-BE49-F238E27FC236}">
                      <a16:creationId xmlns:a16="http://schemas.microsoft.com/office/drawing/2014/main" id="{BE1D6D82-65A7-C2DB-CD8A-6146375C5D9A}"/>
                    </a:ext>
                  </a:extLst>
                </p:cNvPr>
                <p:cNvGrpSpPr/>
                <p:nvPr/>
              </p:nvGrpSpPr>
              <p:grpSpPr>
                <a:xfrm>
                  <a:off x="9645396" y="1536115"/>
                  <a:ext cx="94945" cy="94946"/>
                  <a:chOff x="9645396" y="1536115"/>
                  <a:chExt cx="94945" cy="94946"/>
                </a:xfrm>
              </p:grpSpPr>
              <p:sp>
                <p:nvSpPr>
                  <p:cNvPr id="21" name="Google Shape;1035;p30">
                    <a:extLst>
                      <a:ext uri="{FF2B5EF4-FFF2-40B4-BE49-F238E27FC236}">
                        <a16:creationId xmlns:a16="http://schemas.microsoft.com/office/drawing/2014/main" id="{B74C9036-5109-024C-E414-EFD14F0C6514}"/>
                      </a:ext>
                    </a:extLst>
                  </p:cNvPr>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036;p30">
                    <a:extLst>
                      <a:ext uri="{FF2B5EF4-FFF2-40B4-BE49-F238E27FC236}">
                        <a16:creationId xmlns:a16="http://schemas.microsoft.com/office/drawing/2014/main" id="{15494747-7254-C0FE-C6F4-B186923DF980}"/>
                      </a:ext>
                    </a:extLst>
                  </p:cNvPr>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 name="Google Shape;1037;p30">
                  <a:extLst>
                    <a:ext uri="{FF2B5EF4-FFF2-40B4-BE49-F238E27FC236}">
                      <a16:creationId xmlns:a16="http://schemas.microsoft.com/office/drawing/2014/main" id="{8E9B2F25-231C-9344-B548-4A45993CC554}"/>
                    </a:ext>
                  </a:extLst>
                </p:cNvPr>
                <p:cNvGrpSpPr/>
                <p:nvPr/>
              </p:nvGrpSpPr>
              <p:grpSpPr>
                <a:xfrm>
                  <a:off x="9556578" y="1534618"/>
                  <a:ext cx="98773" cy="98921"/>
                  <a:chOff x="9556578" y="1534618"/>
                  <a:chExt cx="98773" cy="98921"/>
                </a:xfrm>
              </p:grpSpPr>
              <p:sp>
                <p:nvSpPr>
                  <p:cNvPr id="19" name="Google Shape;1038;p30">
                    <a:extLst>
                      <a:ext uri="{FF2B5EF4-FFF2-40B4-BE49-F238E27FC236}">
                        <a16:creationId xmlns:a16="http://schemas.microsoft.com/office/drawing/2014/main" id="{29B1A964-4825-E5E7-99F5-331A7A7583BA}"/>
                      </a:ext>
                    </a:extLst>
                  </p:cNvPr>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039;p30">
                    <a:extLst>
                      <a:ext uri="{FF2B5EF4-FFF2-40B4-BE49-F238E27FC236}">
                        <a16:creationId xmlns:a16="http://schemas.microsoft.com/office/drawing/2014/main" id="{5A0BC5DB-3629-529F-7075-269BBB164D44}"/>
                      </a:ext>
                    </a:extLst>
                  </p:cNvPr>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79" name="Google Shape;1040;p30">
            <a:extLst>
              <a:ext uri="{FF2B5EF4-FFF2-40B4-BE49-F238E27FC236}">
                <a16:creationId xmlns:a16="http://schemas.microsoft.com/office/drawing/2014/main" id="{C5826C97-D1EA-2E40-0304-B2F9C30D4D0E}"/>
              </a:ext>
            </a:extLst>
          </p:cNvPr>
          <p:cNvGrpSpPr/>
          <p:nvPr/>
        </p:nvGrpSpPr>
        <p:grpSpPr>
          <a:xfrm>
            <a:off x="343336" y="4934869"/>
            <a:ext cx="917374" cy="683570"/>
            <a:chOff x="1914620" y="1930431"/>
            <a:chExt cx="572929" cy="426911"/>
          </a:xfrm>
        </p:grpSpPr>
        <p:grpSp>
          <p:nvGrpSpPr>
            <p:cNvPr id="80" name="Google Shape;1041;p30">
              <a:extLst>
                <a:ext uri="{FF2B5EF4-FFF2-40B4-BE49-F238E27FC236}">
                  <a16:creationId xmlns:a16="http://schemas.microsoft.com/office/drawing/2014/main" id="{0EE8C3A7-F757-16C0-0514-777584139681}"/>
                </a:ext>
              </a:extLst>
            </p:cNvPr>
            <p:cNvGrpSpPr/>
            <p:nvPr/>
          </p:nvGrpSpPr>
          <p:grpSpPr>
            <a:xfrm>
              <a:off x="1914620" y="1930431"/>
              <a:ext cx="572929" cy="426911"/>
              <a:chOff x="1914620" y="1930431"/>
              <a:chExt cx="572929" cy="426911"/>
            </a:xfrm>
          </p:grpSpPr>
          <p:sp>
            <p:nvSpPr>
              <p:cNvPr id="82" name="Google Shape;1042;p30">
                <a:extLst>
                  <a:ext uri="{FF2B5EF4-FFF2-40B4-BE49-F238E27FC236}">
                    <a16:creationId xmlns:a16="http://schemas.microsoft.com/office/drawing/2014/main" id="{BBEC8272-20CF-E58D-E670-720E793E0582}"/>
                  </a:ext>
                </a:extLst>
              </p:cNvPr>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043;p30">
                <a:extLst>
                  <a:ext uri="{FF2B5EF4-FFF2-40B4-BE49-F238E27FC236}">
                    <a16:creationId xmlns:a16="http://schemas.microsoft.com/office/drawing/2014/main" id="{F1D7F260-CF9D-5986-C2E6-7B651B711A97}"/>
                  </a:ext>
                </a:extLst>
              </p:cNvPr>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044;p30">
                <a:extLst>
                  <a:ext uri="{FF2B5EF4-FFF2-40B4-BE49-F238E27FC236}">
                    <a16:creationId xmlns:a16="http://schemas.microsoft.com/office/drawing/2014/main" id="{863DDD4B-5EDA-ABB8-BAD4-55A190E01DF7}"/>
                  </a:ext>
                </a:extLst>
              </p:cNvPr>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 name="Google Shape;1045;p30">
              <a:extLst>
                <a:ext uri="{FF2B5EF4-FFF2-40B4-BE49-F238E27FC236}">
                  <a16:creationId xmlns:a16="http://schemas.microsoft.com/office/drawing/2014/main" id="{0B71FAEA-3E23-C883-24C6-F9F5ED4ADDF3}"/>
                </a:ext>
              </a:extLst>
            </p:cNvPr>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97798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905B294-66D8-903E-37E7-6106A7E5CC09}"/>
              </a:ext>
            </a:extLst>
          </p:cNvPr>
          <p:cNvSpPr txBox="1"/>
          <p:nvPr/>
        </p:nvSpPr>
        <p:spPr>
          <a:xfrm>
            <a:off x="4915726" y="2921169"/>
            <a:ext cx="2360548" cy="1015663"/>
          </a:xfrm>
          <a:prstGeom prst="rect">
            <a:avLst/>
          </a:prstGeom>
          <a:noFill/>
          <a:effectLst>
            <a:outerShdw blurRad="50800" dist="38100" dir="2700000" algn="tl" rotWithShape="0">
              <a:prstClr val="black">
                <a:alpha val="40000"/>
              </a:prstClr>
            </a:outerShdw>
          </a:effectLst>
        </p:spPr>
        <p:txBody>
          <a:bodyPr wrap="square" rtlCol="0">
            <a:spAutoFit/>
          </a:bodyPr>
          <a:lstStyle/>
          <a:p>
            <a:pPr>
              <a:buClr>
                <a:schemeClr val="dk1"/>
              </a:buClr>
              <a:buSzPts val="3600"/>
            </a:pPr>
            <a:r>
              <a:rPr lang="vi-VN" sz="6000" b="1" dirty="0">
                <a:solidFill>
                  <a:schemeClr val="dk1"/>
                </a:solidFill>
                <a:latin typeface="Epilogue"/>
                <a:ea typeface="Epilogue"/>
                <a:cs typeface="Epilogue"/>
                <a:sym typeface="Epilogue"/>
              </a:rPr>
              <a:t>Q &amp; A</a:t>
            </a:r>
            <a:endParaRPr lang="en-US" sz="6000" b="1" dirty="0">
              <a:solidFill>
                <a:schemeClr val="dk1"/>
              </a:solidFill>
              <a:latin typeface="Epilogue"/>
              <a:ea typeface="Epilogue"/>
              <a:cs typeface="Epilogue"/>
              <a:sym typeface="Epilogue"/>
            </a:endParaRPr>
          </a:p>
        </p:txBody>
      </p:sp>
      <p:grpSp>
        <p:nvGrpSpPr>
          <p:cNvPr id="64" name="Google Shape;6304;p58">
            <a:extLst>
              <a:ext uri="{FF2B5EF4-FFF2-40B4-BE49-F238E27FC236}">
                <a16:creationId xmlns:a16="http://schemas.microsoft.com/office/drawing/2014/main" id="{770F9D3B-2AFA-3B1B-BAD8-A9337D5D261F}"/>
              </a:ext>
            </a:extLst>
          </p:cNvPr>
          <p:cNvGrpSpPr/>
          <p:nvPr/>
        </p:nvGrpSpPr>
        <p:grpSpPr>
          <a:xfrm>
            <a:off x="2602733" y="2828754"/>
            <a:ext cx="1248574" cy="1208116"/>
            <a:chOff x="3014250" y="3682271"/>
            <a:chExt cx="391092" cy="371940"/>
          </a:xfrm>
        </p:grpSpPr>
        <p:sp>
          <p:nvSpPr>
            <p:cNvPr id="65" name="Google Shape;6305;p58">
              <a:extLst>
                <a:ext uri="{FF2B5EF4-FFF2-40B4-BE49-F238E27FC236}">
                  <a16:creationId xmlns:a16="http://schemas.microsoft.com/office/drawing/2014/main" id="{9949B14F-40F7-96A0-C327-904474605877}"/>
                </a:ext>
              </a:extLst>
            </p:cNvPr>
            <p:cNvSpPr/>
            <p:nvPr/>
          </p:nvSpPr>
          <p:spPr>
            <a:xfrm>
              <a:off x="3014250" y="3682271"/>
              <a:ext cx="386521" cy="371940"/>
            </a:xfrm>
            <a:custGeom>
              <a:avLst/>
              <a:gdLst/>
              <a:ahLst/>
              <a:cxnLst/>
              <a:rect l="l" t="t" r="r" b="b"/>
              <a:pathLst>
                <a:path w="14712" h="14157" extrusionOk="0">
                  <a:moveTo>
                    <a:pt x="7637" y="1"/>
                  </a:moveTo>
                  <a:cubicBezTo>
                    <a:pt x="4772" y="1"/>
                    <a:pt x="2192" y="1728"/>
                    <a:pt x="1096" y="4371"/>
                  </a:cubicBezTo>
                  <a:cubicBezTo>
                    <a:pt x="0" y="7013"/>
                    <a:pt x="611" y="10058"/>
                    <a:pt x="2629" y="12084"/>
                  </a:cubicBezTo>
                  <a:cubicBezTo>
                    <a:pt x="3983" y="13438"/>
                    <a:pt x="5793" y="14156"/>
                    <a:pt x="7634" y="14156"/>
                  </a:cubicBezTo>
                  <a:cubicBezTo>
                    <a:pt x="8546" y="14156"/>
                    <a:pt x="9466" y="13980"/>
                    <a:pt x="10342" y="13617"/>
                  </a:cubicBezTo>
                  <a:cubicBezTo>
                    <a:pt x="12985" y="12521"/>
                    <a:pt x="14712" y="9940"/>
                    <a:pt x="14712" y="7083"/>
                  </a:cubicBezTo>
                  <a:cubicBezTo>
                    <a:pt x="14712" y="3171"/>
                    <a:pt x="11542" y="8"/>
                    <a:pt x="763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306;p58">
              <a:extLst>
                <a:ext uri="{FF2B5EF4-FFF2-40B4-BE49-F238E27FC236}">
                  <a16:creationId xmlns:a16="http://schemas.microsoft.com/office/drawing/2014/main" id="{77E4BFDE-9306-6AA6-E7BD-1FA4F1B203D3}"/>
                </a:ext>
              </a:extLst>
            </p:cNvPr>
            <p:cNvSpPr/>
            <p:nvPr/>
          </p:nvSpPr>
          <p:spPr>
            <a:xfrm>
              <a:off x="3028279" y="3694567"/>
              <a:ext cx="377063" cy="347480"/>
            </a:xfrm>
            <a:custGeom>
              <a:avLst/>
              <a:gdLst/>
              <a:ahLst/>
              <a:cxnLst/>
              <a:rect l="l" t="t" r="r" b="b"/>
              <a:pathLst>
                <a:path w="14352" h="13226" extrusionOk="0">
                  <a:moveTo>
                    <a:pt x="7099" y="0"/>
                  </a:moveTo>
                  <a:cubicBezTo>
                    <a:pt x="6251" y="0"/>
                    <a:pt x="5393" y="163"/>
                    <a:pt x="4571" y="504"/>
                  </a:cubicBezTo>
                  <a:cubicBezTo>
                    <a:pt x="1658" y="1711"/>
                    <a:pt x="0" y="4811"/>
                    <a:pt x="618" y="7905"/>
                  </a:cubicBezTo>
                  <a:cubicBezTo>
                    <a:pt x="1228" y="10998"/>
                    <a:pt x="3947" y="13225"/>
                    <a:pt x="7103" y="13225"/>
                  </a:cubicBezTo>
                  <a:cubicBezTo>
                    <a:pt x="7111" y="13225"/>
                    <a:pt x="7120" y="13225"/>
                    <a:pt x="7129" y="13225"/>
                  </a:cubicBezTo>
                  <a:cubicBezTo>
                    <a:pt x="8874" y="13225"/>
                    <a:pt x="10542" y="12525"/>
                    <a:pt x="11778" y="11290"/>
                  </a:cubicBezTo>
                  <a:cubicBezTo>
                    <a:pt x="14011" y="9056"/>
                    <a:pt x="14351" y="5560"/>
                    <a:pt x="12603" y="2939"/>
                  </a:cubicBezTo>
                  <a:cubicBezTo>
                    <a:pt x="11344" y="1057"/>
                    <a:pt x="9255" y="0"/>
                    <a:pt x="7099"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307;p58">
              <a:extLst>
                <a:ext uri="{FF2B5EF4-FFF2-40B4-BE49-F238E27FC236}">
                  <a16:creationId xmlns:a16="http://schemas.microsoft.com/office/drawing/2014/main" id="{574C14F7-4B50-66BD-EB34-79F1FC4DCDA5}"/>
                </a:ext>
              </a:extLst>
            </p:cNvPr>
            <p:cNvSpPr/>
            <p:nvPr/>
          </p:nvSpPr>
          <p:spPr>
            <a:xfrm>
              <a:off x="3144167" y="3741332"/>
              <a:ext cx="141267" cy="253871"/>
            </a:xfrm>
            <a:custGeom>
              <a:avLst/>
              <a:gdLst/>
              <a:ahLst/>
              <a:cxnLst/>
              <a:rect l="l" t="t" r="r" b="b"/>
              <a:pathLst>
                <a:path w="5377" h="9663" extrusionOk="0">
                  <a:moveTo>
                    <a:pt x="2588" y="0"/>
                  </a:moveTo>
                  <a:cubicBezTo>
                    <a:pt x="812" y="0"/>
                    <a:pt x="1" y="1048"/>
                    <a:pt x="1" y="1755"/>
                  </a:cubicBezTo>
                  <a:cubicBezTo>
                    <a:pt x="1" y="2268"/>
                    <a:pt x="438" y="2504"/>
                    <a:pt x="791" y="2504"/>
                  </a:cubicBezTo>
                  <a:cubicBezTo>
                    <a:pt x="1499" y="2504"/>
                    <a:pt x="1208" y="1492"/>
                    <a:pt x="2546" y="1492"/>
                  </a:cubicBezTo>
                  <a:cubicBezTo>
                    <a:pt x="3205" y="1492"/>
                    <a:pt x="3725" y="1776"/>
                    <a:pt x="3725" y="2386"/>
                  </a:cubicBezTo>
                  <a:cubicBezTo>
                    <a:pt x="3725" y="3094"/>
                    <a:pt x="2990" y="3503"/>
                    <a:pt x="2560" y="3871"/>
                  </a:cubicBezTo>
                  <a:cubicBezTo>
                    <a:pt x="2179" y="4197"/>
                    <a:pt x="1679" y="4738"/>
                    <a:pt x="1679" y="5861"/>
                  </a:cubicBezTo>
                  <a:cubicBezTo>
                    <a:pt x="1679" y="6541"/>
                    <a:pt x="1860" y="6742"/>
                    <a:pt x="2401" y="6742"/>
                  </a:cubicBezTo>
                  <a:cubicBezTo>
                    <a:pt x="3046" y="6742"/>
                    <a:pt x="3177" y="6451"/>
                    <a:pt x="3177" y="6201"/>
                  </a:cubicBezTo>
                  <a:cubicBezTo>
                    <a:pt x="3177" y="5515"/>
                    <a:pt x="3184" y="5126"/>
                    <a:pt x="3906" y="4564"/>
                  </a:cubicBezTo>
                  <a:cubicBezTo>
                    <a:pt x="4266" y="4287"/>
                    <a:pt x="5376" y="3406"/>
                    <a:pt x="5376" y="2164"/>
                  </a:cubicBezTo>
                  <a:cubicBezTo>
                    <a:pt x="5376" y="930"/>
                    <a:pt x="4266" y="0"/>
                    <a:pt x="2588" y="0"/>
                  </a:cubicBezTo>
                  <a:close/>
                  <a:moveTo>
                    <a:pt x="2414" y="7644"/>
                  </a:moveTo>
                  <a:cubicBezTo>
                    <a:pt x="1860" y="7644"/>
                    <a:pt x="1402" y="8095"/>
                    <a:pt x="1402" y="8657"/>
                  </a:cubicBezTo>
                  <a:cubicBezTo>
                    <a:pt x="1402" y="9212"/>
                    <a:pt x="1860" y="9662"/>
                    <a:pt x="2414" y="9662"/>
                  </a:cubicBezTo>
                  <a:cubicBezTo>
                    <a:pt x="2969" y="9655"/>
                    <a:pt x="3420" y="9212"/>
                    <a:pt x="3427" y="8657"/>
                  </a:cubicBezTo>
                  <a:cubicBezTo>
                    <a:pt x="3420" y="8102"/>
                    <a:pt x="2969" y="7651"/>
                    <a:pt x="2414" y="7644"/>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227;p58">
            <a:extLst>
              <a:ext uri="{FF2B5EF4-FFF2-40B4-BE49-F238E27FC236}">
                <a16:creationId xmlns:a16="http://schemas.microsoft.com/office/drawing/2014/main" id="{678F997D-2CFD-7E6F-9175-A4A93F268DDE}"/>
              </a:ext>
            </a:extLst>
          </p:cNvPr>
          <p:cNvGrpSpPr/>
          <p:nvPr/>
        </p:nvGrpSpPr>
        <p:grpSpPr>
          <a:xfrm>
            <a:off x="8560396" y="2789210"/>
            <a:ext cx="1359460" cy="1452022"/>
            <a:chOff x="4093603" y="4146138"/>
            <a:chExt cx="395638" cy="420544"/>
          </a:xfrm>
        </p:grpSpPr>
        <p:sp>
          <p:nvSpPr>
            <p:cNvPr id="69" name="Google Shape;6228;p58">
              <a:extLst>
                <a:ext uri="{FF2B5EF4-FFF2-40B4-BE49-F238E27FC236}">
                  <a16:creationId xmlns:a16="http://schemas.microsoft.com/office/drawing/2014/main" id="{E6D0F40F-9B9F-F881-D95D-A7DADF8B97E2}"/>
                </a:ext>
              </a:extLst>
            </p:cNvPr>
            <p:cNvSpPr/>
            <p:nvPr/>
          </p:nvSpPr>
          <p:spPr>
            <a:xfrm>
              <a:off x="4158286" y="4218414"/>
              <a:ext cx="266088" cy="326567"/>
            </a:xfrm>
            <a:custGeom>
              <a:avLst/>
              <a:gdLst/>
              <a:ahLst/>
              <a:cxnLst/>
              <a:rect l="l" t="t" r="r" b="b"/>
              <a:pathLst>
                <a:path w="10128" h="12430" extrusionOk="0">
                  <a:moveTo>
                    <a:pt x="5064" y="0"/>
                  </a:moveTo>
                  <a:cubicBezTo>
                    <a:pt x="2865" y="0"/>
                    <a:pt x="958" y="1526"/>
                    <a:pt x="479" y="3669"/>
                  </a:cubicBezTo>
                  <a:cubicBezTo>
                    <a:pt x="1" y="5813"/>
                    <a:pt x="1076" y="8005"/>
                    <a:pt x="3059" y="8941"/>
                  </a:cubicBezTo>
                  <a:cubicBezTo>
                    <a:pt x="3448" y="9128"/>
                    <a:pt x="3691" y="9510"/>
                    <a:pt x="3684" y="9933"/>
                  </a:cubicBezTo>
                  <a:lnTo>
                    <a:pt x="3684" y="11875"/>
                  </a:lnTo>
                  <a:lnTo>
                    <a:pt x="3691" y="11875"/>
                  </a:lnTo>
                  <a:cubicBezTo>
                    <a:pt x="3691" y="12180"/>
                    <a:pt x="3933" y="12430"/>
                    <a:pt x="4239" y="12430"/>
                  </a:cubicBezTo>
                  <a:lnTo>
                    <a:pt x="5896" y="12430"/>
                  </a:lnTo>
                  <a:cubicBezTo>
                    <a:pt x="6201" y="12430"/>
                    <a:pt x="6451" y="12180"/>
                    <a:pt x="6451" y="11875"/>
                  </a:cubicBezTo>
                  <a:lnTo>
                    <a:pt x="6451" y="9933"/>
                  </a:lnTo>
                  <a:cubicBezTo>
                    <a:pt x="6444" y="9510"/>
                    <a:pt x="6687" y="9128"/>
                    <a:pt x="7068" y="8941"/>
                  </a:cubicBezTo>
                  <a:cubicBezTo>
                    <a:pt x="9052" y="8005"/>
                    <a:pt x="10127" y="5813"/>
                    <a:pt x="9649" y="3669"/>
                  </a:cubicBezTo>
                  <a:cubicBezTo>
                    <a:pt x="9170" y="1526"/>
                    <a:pt x="7263" y="0"/>
                    <a:pt x="5064" y="0"/>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229;p58">
              <a:extLst>
                <a:ext uri="{FF2B5EF4-FFF2-40B4-BE49-F238E27FC236}">
                  <a16:creationId xmlns:a16="http://schemas.microsoft.com/office/drawing/2014/main" id="{F7102AB3-25D6-2513-9774-6B27A661B97D}"/>
                </a:ext>
              </a:extLst>
            </p:cNvPr>
            <p:cNvSpPr/>
            <p:nvPr/>
          </p:nvSpPr>
          <p:spPr>
            <a:xfrm>
              <a:off x="4189813" y="4240089"/>
              <a:ext cx="203218" cy="203218"/>
            </a:xfrm>
            <a:custGeom>
              <a:avLst/>
              <a:gdLst/>
              <a:ahLst/>
              <a:cxnLst/>
              <a:rect l="l" t="t" r="r" b="b"/>
              <a:pathLst>
                <a:path w="7735" h="7735" extrusionOk="0">
                  <a:moveTo>
                    <a:pt x="3871" y="1"/>
                  </a:moveTo>
                  <a:cubicBezTo>
                    <a:pt x="1735" y="1"/>
                    <a:pt x="0" y="1735"/>
                    <a:pt x="0" y="3871"/>
                  </a:cubicBezTo>
                  <a:cubicBezTo>
                    <a:pt x="0" y="6007"/>
                    <a:pt x="1735" y="7734"/>
                    <a:pt x="3871" y="7734"/>
                  </a:cubicBezTo>
                  <a:cubicBezTo>
                    <a:pt x="6007" y="7734"/>
                    <a:pt x="7734" y="6007"/>
                    <a:pt x="7734" y="3871"/>
                  </a:cubicBezTo>
                  <a:cubicBezTo>
                    <a:pt x="7734" y="1735"/>
                    <a:pt x="6007" y="1"/>
                    <a:pt x="3871"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230;p58">
              <a:extLst>
                <a:ext uri="{FF2B5EF4-FFF2-40B4-BE49-F238E27FC236}">
                  <a16:creationId xmlns:a16="http://schemas.microsoft.com/office/drawing/2014/main" id="{E8D3BE21-E8A0-B3FF-EEB4-EF713E1499EE}"/>
                </a:ext>
              </a:extLst>
            </p:cNvPr>
            <p:cNvSpPr/>
            <p:nvPr/>
          </p:nvSpPr>
          <p:spPr>
            <a:xfrm>
              <a:off x="4211671" y="4261947"/>
              <a:ext cx="159658" cy="159684"/>
            </a:xfrm>
            <a:custGeom>
              <a:avLst/>
              <a:gdLst/>
              <a:ahLst/>
              <a:cxnLst/>
              <a:rect l="l" t="t" r="r" b="b"/>
              <a:pathLst>
                <a:path w="6077" h="6078" extrusionOk="0">
                  <a:moveTo>
                    <a:pt x="3039" y="1"/>
                  </a:moveTo>
                  <a:cubicBezTo>
                    <a:pt x="1360" y="1"/>
                    <a:pt x="1" y="1360"/>
                    <a:pt x="1" y="3039"/>
                  </a:cubicBezTo>
                  <a:cubicBezTo>
                    <a:pt x="1" y="4718"/>
                    <a:pt x="1360" y="6077"/>
                    <a:pt x="3039" y="6077"/>
                  </a:cubicBezTo>
                  <a:cubicBezTo>
                    <a:pt x="4717" y="6077"/>
                    <a:pt x="6077" y="4718"/>
                    <a:pt x="6077" y="3039"/>
                  </a:cubicBezTo>
                  <a:cubicBezTo>
                    <a:pt x="6077" y="1360"/>
                    <a:pt x="4717" y="1"/>
                    <a:pt x="3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231;p58">
              <a:extLst>
                <a:ext uri="{FF2B5EF4-FFF2-40B4-BE49-F238E27FC236}">
                  <a16:creationId xmlns:a16="http://schemas.microsoft.com/office/drawing/2014/main" id="{37657F06-F3EA-A7D1-AED9-77CBBA08913F}"/>
                </a:ext>
              </a:extLst>
            </p:cNvPr>
            <p:cNvSpPr/>
            <p:nvPr/>
          </p:nvSpPr>
          <p:spPr>
            <a:xfrm>
              <a:off x="4269629" y="4537677"/>
              <a:ext cx="43586" cy="29005"/>
            </a:xfrm>
            <a:custGeom>
              <a:avLst/>
              <a:gdLst/>
              <a:ahLst/>
              <a:cxnLst/>
              <a:rect l="l" t="t" r="r" b="b"/>
              <a:pathLst>
                <a:path w="1659" h="1104" extrusionOk="0">
                  <a:moveTo>
                    <a:pt x="1" y="0"/>
                  </a:moveTo>
                  <a:lnTo>
                    <a:pt x="1" y="548"/>
                  </a:lnTo>
                  <a:cubicBezTo>
                    <a:pt x="1" y="854"/>
                    <a:pt x="250" y="1103"/>
                    <a:pt x="555" y="1103"/>
                  </a:cubicBezTo>
                  <a:lnTo>
                    <a:pt x="1103" y="1103"/>
                  </a:lnTo>
                  <a:cubicBezTo>
                    <a:pt x="1409" y="1103"/>
                    <a:pt x="1658" y="854"/>
                    <a:pt x="1658" y="548"/>
                  </a:cubicBezTo>
                  <a:lnTo>
                    <a:pt x="1658" y="0"/>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232;p58">
              <a:extLst>
                <a:ext uri="{FF2B5EF4-FFF2-40B4-BE49-F238E27FC236}">
                  <a16:creationId xmlns:a16="http://schemas.microsoft.com/office/drawing/2014/main" id="{E289A0B6-C963-E9EC-6F39-CEF4C85F5CC2}"/>
                </a:ext>
              </a:extLst>
            </p:cNvPr>
            <p:cNvSpPr/>
            <p:nvPr/>
          </p:nvSpPr>
          <p:spPr>
            <a:xfrm>
              <a:off x="4434725" y="4334486"/>
              <a:ext cx="54515" cy="14608"/>
            </a:xfrm>
            <a:custGeom>
              <a:avLst/>
              <a:gdLst/>
              <a:ahLst/>
              <a:cxnLst/>
              <a:rect l="l" t="t" r="r" b="b"/>
              <a:pathLst>
                <a:path w="2075" h="556" extrusionOk="0">
                  <a:moveTo>
                    <a:pt x="348" y="1"/>
                  </a:moveTo>
                  <a:cubicBezTo>
                    <a:pt x="1" y="21"/>
                    <a:pt x="1" y="535"/>
                    <a:pt x="348" y="555"/>
                  </a:cubicBezTo>
                  <a:lnTo>
                    <a:pt x="1728" y="555"/>
                  </a:lnTo>
                  <a:cubicBezTo>
                    <a:pt x="2075" y="535"/>
                    <a:pt x="2075" y="21"/>
                    <a:pt x="1728"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233;p58">
              <a:extLst>
                <a:ext uri="{FF2B5EF4-FFF2-40B4-BE49-F238E27FC236}">
                  <a16:creationId xmlns:a16="http://schemas.microsoft.com/office/drawing/2014/main" id="{D115074F-A8E2-3C18-688A-58378D888801}"/>
                </a:ext>
              </a:extLst>
            </p:cNvPr>
            <p:cNvSpPr/>
            <p:nvPr/>
          </p:nvSpPr>
          <p:spPr>
            <a:xfrm>
              <a:off x="4093603" y="4334460"/>
              <a:ext cx="62896" cy="14634"/>
            </a:xfrm>
            <a:custGeom>
              <a:avLst/>
              <a:gdLst/>
              <a:ahLst/>
              <a:cxnLst/>
              <a:rect l="l" t="t" r="r" b="b"/>
              <a:pathLst>
                <a:path w="2394" h="557" extrusionOk="0">
                  <a:moveTo>
                    <a:pt x="2025" y="1"/>
                  </a:moveTo>
                  <a:cubicBezTo>
                    <a:pt x="2018" y="1"/>
                    <a:pt x="2011" y="1"/>
                    <a:pt x="2005" y="2"/>
                  </a:cubicBezTo>
                  <a:lnTo>
                    <a:pt x="354" y="2"/>
                  </a:lnTo>
                  <a:cubicBezTo>
                    <a:pt x="0" y="22"/>
                    <a:pt x="0" y="536"/>
                    <a:pt x="354" y="556"/>
                  </a:cubicBezTo>
                  <a:lnTo>
                    <a:pt x="2005" y="556"/>
                  </a:lnTo>
                  <a:cubicBezTo>
                    <a:pt x="2011" y="557"/>
                    <a:pt x="2018" y="557"/>
                    <a:pt x="2025" y="557"/>
                  </a:cubicBezTo>
                  <a:cubicBezTo>
                    <a:pt x="2393" y="557"/>
                    <a:pt x="2393" y="1"/>
                    <a:pt x="2025"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234;p58">
              <a:extLst>
                <a:ext uri="{FF2B5EF4-FFF2-40B4-BE49-F238E27FC236}">
                  <a16:creationId xmlns:a16="http://schemas.microsoft.com/office/drawing/2014/main" id="{4488A38B-8ED4-B8E9-EAF2-5E690976A4FE}"/>
                </a:ext>
              </a:extLst>
            </p:cNvPr>
            <p:cNvSpPr/>
            <p:nvPr/>
          </p:nvSpPr>
          <p:spPr>
            <a:xfrm>
              <a:off x="4284210" y="4146138"/>
              <a:ext cx="14424" cy="50417"/>
            </a:xfrm>
            <a:custGeom>
              <a:avLst/>
              <a:gdLst/>
              <a:ahLst/>
              <a:cxnLst/>
              <a:rect l="l" t="t" r="r" b="b"/>
              <a:pathLst>
                <a:path w="549" h="1919" extrusionOk="0">
                  <a:moveTo>
                    <a:pt x="277" y="1"/>
                  </a:moveTo>
                  <a:cubicBezTo>
                    <a:pt x="144" y="1"/>
                    <a:pt x="11" y="88"/>
                    <a:pt x="0" y="261"/>
                  </a:cubicBezTo>
                  <a:lnTo>
                    <a:pt x="0" y="1641"/>
                  </a:lnTo>
                  <a:cubicBezTo>
                    <a:pt x="0" y="1794"/>
                    <a:pt x="125" y="1919"/>
                    <a:pt x="278" y="1919"/>
                  </a:cubicBezTo>
                  <a:cubicBezTo>
                    <a:pt x="430" y="1919"/>
                    <a:pt x="548" y="1794"/>
                    <a:pt x="548" y="1641"/>
                  </a:cubicBezTo>
                  <a:lnTo>
                    <a:pt x="548" y="261"/>
                  </a:lnTo>
                  <a:cubicBezTo>
                    <a:pt x="541" y="88"/>
                    <a:pt x="410" y="1"/>
                    <a:pt x="277"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235;p58">
              <a:extLst>
                <a:ext uri="{FF2B5EF4-FFF2-40B4-BE49-F238E27FC236}">
                  <a16:creationId xmlns:a16="http://schemas.microsoft.com/office/drawing/2014/main" id="{87F9C232-A5FE-6391-C4A3-A1BBB010E222}"/>
                </a:ext>
              </a:extLst>
            </p:cNvPr>
            <p:cNvSpPr/>
            <p:nvPr/>
          </p:nvSpPr>
          <p:spPr>
            <a:xfrm>
              <a:off x="4358561" y="4183813"/>
              <a:ext cx="29294" cy="33156"/>
            </a:xfrm>
            <a:custGeom>
              <a:avLst/>
              <a:gdLst/>
              <a:ahLst/>
              <a:cxnLst/>
              <a:rect l="l" t="t" r="r" b="b"/>
              <a:pathLst>
                <a:path w="1115" h="1262" extrusionOk="0">
                  <a:moveTo>
                    <a:pt x="745" y="0"/>
                  </a:moveTo>
                  <a:cubicBezTo>
                    <a:pt x="662" y="0"/>
                    <a:pt x="578" y="39"/>
                    <a:pt x="521" y="131"/>
                  </a:cubicBezTo>
                  <a:lnTo>
                    <a:pt x="104" y="852"/>
                  </a:lnTo>
                  <a:cubicBezTo>
                    <a:pt x="0" y="1033"/>
                    <a:pt x="132" y="1262"/>
                    <a:pt x="347" y="1262"/>
                  </a:cubicBezTo>
                  <a:cubicBezTo>
                    <a:pt x="444" y="1262"/>
                    <a:pt x="534" y="1213"/>
                    <a:pt x="583" y="1130"/>
                  </a:cubicBezTo>
                  <a:lnTo>
                    <a:pt x="999" y="409"/>
                  </a:lnTo>
                  <a:cubicBezTo>
                    <a:pt x="1114" y="193"/>
                    <a:pt x="931" y="0"/>
                    <a:pt x="745"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236;p58">
              <a:extLst>
                <a:ext uri="{FF2B5EF4-FFF2-40B4-BE49-F238E27FC236}">
                  <a16:creationId xmlns:a16="http://schemas.microsoft.com/office/drawing/2014/main" id="{4AA02AC0-E6F2-7624-AB65-12CE3BC6D588}"/>
                </a:ext>
              </a:extLst>
            </p:cNvPr>
            <p:cNvSpPr/>
            <p:nvPr/>
          </p:nvSpPr>
          <p:spPr>
            <a:xfrm>
              <a:off x="4195277" y="4466505"/>
              <a:ext cx="29268" cy="33287"/>
            </a:xfrm>
            <a:custGeom>
              <a:avLst/>
              <a:gdLst/>
              <a:ahLst/>
              <a:cxnLst/>
              <a:rect l="l" t="t" r="r" b="b"/>
              <a:pathLst>
                <a:path w="1114" h="1267" extrusionOk="0">
                  <a:moveTo>
                    <a:pt x="748" y="1"/>
                  </a:moveTo>
                  <a:cubicBezTo>
                    <a:pt x="664" y="1"/>
                    <a:pt x="579" y="41"/>
                    <a:pt x="521" y="136"/>
                  </a:cubicBezTo>
                  <a:lnTo>
                    <a:pt x="105" y="850"/>
                  </a:lnTo>
                  <a:cubicBezTo>
                    <a:pt x="1" y="1038"/>
                    <a:pt x="132" y="1267"/>
                    <a:pt x="347" y="1267"/>
                  </a:cubicBezTo>
                  <a:cubicBezTo>
                    <a:pt x="444" y="1267"/>
                    <a:pt x="535" y="1211"/>
                    <a:pt x="583" y="1128"/>
                  </a:cubicBezTo>
                  <a:lnTo>
                    <a:pt x="999" y="413"/>
                  </a:lnTo>
                  <a:cubicBezTo>
                    <a:pt x="1114" y="194"/>
                    <a:pt x="933" y="1"/>
                    <a:pt x="74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237;p58">
              <a:extLst>
                <a:ext uri="{FF2B5EF4-FFF2-40B4-BE49-F238E27FC236}">
                  <a16:creationId xmlns:a16="http://schemas.microsoft.com/office/drawing/2014/main" id="{D2293D23-3764-850D-A9AA-5B65A2054B4B}"/>
                </a:ext>
              </a:extLst>
            </p:cNvPr>
            <p:cNvSpPr/>
            <p:nvPr/>
          </p:nvSpPr>
          <p:spPr>
            <a:xfrm>
              <a:off x="4195172" y="4183813"/>
              <a:ext cx="29294" cy="33156"/>
            </a:xfrm>
            <a:custGeom>
              <a:avLst/>
              <a:gdLst/>
              <a:ahLst/>
              <a:cxnLst/>
              <a:rect l="l" t="t" r="r" b="b"/>
              <a:pathLst>
                <a:path w="1115" h="1262" extrusionOk="0">
                  <a:moveTo>
                    <a:pt x="366" y="0"/>
                  </a:moveTo>
                  <a:cubicBezTo>
                    <a:pt x="180" y="0"/>
                    <a:pt x="1" y="193"/>
                    <a:pt x="116" y="409"/>
                  </a:cubicBezTo>
                  <a:lnTo>
                    <a:pt x="525" y="1130"/>
                  </a:lnTo>
                  <a:cubicBezTo>
                    <a:pt x="573" y="1213"/>
                    <a:pt x="670" y="1262"/>
                    <a:pt x="768" y="1262"/>
                  </a:cubicBezTo>
                  <a:cubicBezTo>
                    <a:pt x="976" y="1262"/>
                    <a:pt x="1114" y="1033"/>
                    <a:pt x="1003" y="852"/>
                  </a:cubicBezTo>
                  <a:lnTo>
                    <a:pt x="594" y="131"/>
                  </a:lnTo>
                  <a:cubicBezTo>
                    <a:pt x="534" y="39"/>
                    <a:pt x="450" y="0"/>
                    <a:pt x="366"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238;p58">
              <a:extLst>
                <a:ext uri="{FF2B5EF4-FFF2-40B4-BE49-F238E27FC236}">
                  <a16:creationId xmlns:a16="http://schemas.microsoft.com/office/drawing/2014/main" id="{BA24C54E-829A-E593-8391-918540AAFD7C}"/>
                </a:ext>
              </a:extLst>
            </p:cNvPr>
            <p:cNvSpPr/>
            <p:nvPr/>
          </p:nvSpPr>
          <p:spPr>
            <a:xfrm>
              <a:off x="4358272" y="4466505"/>
              <a:ext cx="29294" cy="33287"/>
            </a:xfrm>
            <a:custGeom>
              <a:avLst/>
              <a:gdLst/>
              <a:ahLst/>
              <a:cxnLst/>
              <a:rect l="l" t="t" r="r" b="b"/>
              <a:pathLst>
                <a:path w="1115" h="1267" extrusionOk="0">
                  <a:moveTo>
                    <a:pt x="367" y="1"/>
                  </a:moveTo>
                  <a:cubicBezTo>
                    <a:pt x="182" y="1"/>
                    <a:pt x="1" y="194"/>
                    <a:pt x="115" y="413"/>
                  </a:cubicBezTo>
                  <a:lnTo>
                    <a:pt x="532" y="1128"/>
                  </a:lnTo>
                  <a:cubicBezTo>
                    <a:pt x="580" y="1211"/>
                    <a:pt x="670" y="1267"/>
                    <a:pt x="774" y="1267"/>
                  </a:cubicBezTo>
                  <a:cubicBezTo>
                    <a:pt x="982" y="1267"/>
                    <a:pt x="1114" y="1038"/>
                    <a:pt x="1010" y="850"/>
                  </a:cubicBezTo>
                  <a:lnTo>
                    <a:pt x="594" y="136"/>
                  </a:lnTo>
                  <a:cubicBezTo>
                    <a:pt x="536" y="41"/>
                    <a:pt x="451" y="1"/>
                    <a:pt x="36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239;p58">
              <a:extLst>
                <a:ext uri="{FF2B5EF4-FFF2-40B4-BE49-F238E27FC236}">
                  <a16:creationId xmlns:a16="http://schemas.microsoft.com/office/drawing/2014/main" id="{D54C2EA8-8389-10DC-F5D2-375BEEA36F2B}"/>
                </a:ext>
              </a:extLst>
            </p:cNvPr>
            <p:cNvSpPr/>
            <p:nvPr/>
          </p:nvSpPr>
          <p:spPr>
            <a:xfrm>
              <a:off x="4412315" y="4410335"/>
              <a:ext cx="39934" cy="25668"/>
            </a:xfrm>
            <a:custGeom>
              <a:avLst/>
              <a:gdLst/>
              <a:ahLst/>
              <a:cxnLst/>
              <a:rect l="l" t="t" r="r" b="b"/>
              <a:pathLst>
                <a:path w="1520" h="977" extrusionOk="0">
                  <a:moveTo>
                    <a:pt x="408" y="1"/>
                  </a:moveTo>
                  <a:cubicBezTo>
                    <a:pt x="158" y="1"/>
                    <a:pt x="0" y="375"/>
                    <a:pt x="285" y="526"/>
                  </a:cubicBezTo>
                  <a:lnTo>
                    <a:pt x="999" y="942"/>
                  </a:lnTo>
                  <a:cubicBezTo>
                    <a:pt x="1041" y="963"/>
                    <a:pt x="1090" y="977"/>
                    <a:pt x="1138" y="977"/>
                  </a:cubicBezTo>
                  <a:cubicBezTo>
                    <a:pt x="1422" y="977"/>
                    <a:pt x="1520" y="602"/>
                    <a:pt x="1277" y="464"/>
                  </a:cubicBezTo>
                  <a:lnTo>
                    <a:pt x="562" y="48"/>
                  </a:lnTo>
                  <a:cubicBezTo>
                    <a:pt x="509" y="15"/>
                    <a:pt x="457" y="1"/>
                    <a:pt x="40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240;p58">
              <a:extLst>
                <a:ext uri="{FF2B5EF4-FFF2-40B4-BE49-F238E27FC236}">
                  <a16:creationId xmlns:a16="http://schemas.microsoft.com/office/drawing/2014/main" id="{91B03283-75C8-EB8A-FE19-1A001D643807}"/>
                </a:ext>
              </a:extLst>
            </p:cNvPr>
            <p:cNvSpPr/>
            <p:nvPr/>
          </p:nvSpPr>
          <p:spPr>
            <a:xfrm>
              <a:off x="4130306" y="4247340"/>
              <a:ext cx="39304" cy="25589"/>
            </a:xfrm>
            <a:custGeom>
              <a:avLst/>
              <a:gdLst/>
              <a:ahLst/>
              <a:cxnLst/>
              <a:rect l="l" t="t" r="r" b="b"/>
              <a:pathLst>
                <a:path w="1496" h="974" extrusionOk="0">
                  <a:moveTo>
                    <a:pt x="397" y="1"/>
                  </a:moveTo>
                  <a:cubicBezTo>
                    <a:pt x="153" y="1"/>
                    <a:pt x="0" y="356"/>
                    <a:pt x="254" y="515"/>
                  </a:cubicBezTo>
                  <a:lnTo>
                    <a:pt x="975" y="931"/>
                  </a:lnTo>
                  <a:cubicBezTo>
                    <a:pt x="1017" y="959"/>
                    <a:pt x="1066" y="966"/>
                    <a:pt x="1114" y="973"/>
                  </a:cubicBezTo>
                  <a:lnTo>
                    <a:pt x="1114" y="966"/>
                  </a:lnTo>
                  <a:cubicBezTo>
                    <a:pt x="1398" y="966"/>
                    <a:pt x="1496" y="592"/>
                    <a:pt x="1253" y="453"/>
                  </a:cubicBezTo>
                  <a:lnTo>
                    <a:pt x="531" y="37"/>
                  </a:lnTo>
                  <a:cubicBezTo>
                    <a:pt x="485" y="12"/>
                    <a:pt x="439" y="1"/>
                    <a:pt x="3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241;p58">
              <a:extLst>
                <a:ext uri="{FF2B5EF4-FFF2-40B4-BE49-F238E27FC236}">
                  <a16:creationId xmlns:a16="http://schemas.microsoft.com/office/drawing/2014/main" id="{D6BAB695-3382-7B90-023E-3A2DC92D6189}"/>
                </a:ext>
              </a:extLst>
            </p:cNvPr>
            <p:cNvSpPr/>
            <p:nvPr/>
          </p:nvSpPr>
          <p:spPr>
            <a:xfrm>
              <a:off x="4413418" y="4247182"/>
              <a:ext cx="39908" cy="25747"/>
            </a:xfrm>
            <a:custGeom>
              <a:avLst/>
              <a:gdLst/>
              <a:ahLst/>
              <a:cxnLst/>
              <a:rect l="l" t="t" r="r" b="b"/>
              <a:pathLst>
                <a:path w="1519" h="980" extrusionOk="0">
                  <a:moveTo>
                    <a:pt x="1114" y="0"/>
                  </a:moveTo>
                  <a:cubicBezTo>
                    <a:pt x="1064" y="0"/>
                    <a:pt x="1011" y="15"/>
                    <a:pt x="957" y="50"/>
                  </a:cubicBezTo>
                  <a:lnTo>
                    <a:pt x="243" y="459"/>
                  </a:lnTo>
                  <a:cubicBezTo>
                    <a:pt x="0" y="605"/>
                    <a:pt x="97" y="972"/>
                    <a:pt x="382" y="979"/>
                  </a:cubicBezTo>
                  <a:cubicBezTo>
                    <a:pt x="430" y="979"/>
                    <a:pt x="479" y="965"/>
                    <a:pt x="520" y="937"/>
                  </a:cubicBezTo>
                  <a:lnTo>
                    <a:pt x="1235" y="528"/>
                  </a:lnTo>
                  <a:cubicBezTo>
                    <a:pt x="1518" y="378"/>
                    <a:pt x="1363" y="0"/>
                    <a:pt x="1114"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242;p58">
              <a:extLst>
                <a:ext uri="{FF2B5EF4-FFF2-40B4-BE49-F238E27FC236}">
                  <a16:creationId xmlns:a16="http://schemas.microsoft.com/office/drawing/2014/main" id="{5D042349-9ADF-EFD9-BD0C-F1AE0B001E74}"/>
                </a:ext>
              </a:extLst>
            </p:cNvPr>
            <p:cNvSpPr/>
            <p:nvPr/>
          </p:nvSpPr>
          <p:spPr>
            <a:xfrm>
              <a:off x="4130595" y="4410624"/>
              <a:ext cx="39304" cy="25379"/>
            </a:xfrm>
            <a:custGeom>
              <a:avLst/>
              <a:gdLst/>
              <a:ahLst/>
              <a:cxnLst/>
              <a:rect l="l" t="t" r="r" b="b"/>
              <a:pathLst>
                <a:path w="1496" h="966" extrusionOk="0">
                  <a:moveTo>
                    <a:pt x="1099" y="1"/>
                  </a:moveTo>
                  <a:cubicBezTo>
                    <a:pt x="1056" y="1"/>
                    <a:pt x="1011" y="12"/>
                    <a:pt x="964" y="37"/>
                  </a:cubicBezTo>
                  <a:lnTo>
                    <a:pt x="243" y="453"/>
                  </a:lnTo>
                  <a:cubicBezTo>
                    <a:pt x="0" y="598"/>
                    <a:pt x="104" y="966"/>
                    <a:pt x="382" y="966"/>
                  </a:cubicBezTo>
                  <a:cubicBezTo>
                    <a:pt x="430" y="966"/>
                    <a:pt x="479" y="952"/>
                    <a:pt x="520" y="931"/>
                  </a:cubicBezTo>
                  <a:lnTo>
                    <a:pt x="1242" y="515"/>
                  </a:lnTo>
                  <a:cubicBezTo>
                    <a:pt x="1496" y="356"/>
                    <a:pt x="1343" y="1"/>
                    <a:pt x="1099"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243;p58">
              <a:extLst>
                <a:ext uri="{FF2B5EF4-FFF2-40B4-BE49-F238E27FC236}">
                  <a16:creationId xmlns:a16="http://schemas.microsoft.com/office/drawing/2014/main" id="{D6FA2CB9-3CE3-DB0C-6E79-A5C2C5CAF73A}"/>
                </a:ext>
              </a:extLst>
            </p:cNvPr>
            <p:cNvSpPr/>
            <p:nvPr/>
          </p:nvSpPr>
          <p:spPr>
            <a:xfrm>
              <a:off x="4255231" y="4494118"/>
              <a:ext cx="72565" cy="50864"/>
            </a:xfrm>
            <a:custGeom>
              <a:avLst/>
              <a:gdLst/>
              <a:ahLst/>
              <a:cxnLst/>
              <a:rect l="l" t="t" r="r" b="b"/>
              <a:pathLst>
                <a:path w="2762" h="1936" extrusionOk="0">
                  <a:moveTo>
                    <a:pt x="1" y="1"/>
                  </a:moveTo>
                  <a:lnTo>
                    <a:pt x="1" y="1381"/>
                  </a:lnTo>
                  <a:cubicBezTo>
                    <a:pt x="1" y="1686"/>
                    <a:pt x="243" y="1936"/>
                    <a:pt x="549" y="1936"/>
                  </a:cubicBezTo>
                  <a:lnTo>
                    <a:pt x="2206" y="1936"/>
                  </a:lnTo>
                  <a:cubicBezTo>
                    <a:pt x="2511" y="1936"/>
                    <a:pt x="2761" y="1686"/>
                    <a:pt x="2761" y="1381"/>
                  </a:cubicBezTo>
                  <a:lnTo>
                    <a:pt x="2761" y="1"/>
                  </a:lnTo>
                  <a:close/>
                </a:path>
              </a:pathLst>
            </a:custGeom>
            <a:solidFill>
              <a:srgbClr val="C7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244;p58">
              <a:extLst>
                <a:ext uri="{FF2B5EF4-FFF2-40B4-BE49-F238E27FC236}">
                  <a16:creationId xmlns:a16="http://schemas.microsoft.com/office/drawing/2014/main" id="{6D4A7D2D-6B34-34F2-EC7B-5ED6F666D1EB}"/>
                </a:ext>
              </a:extLst>
            </p:cNvPr>
            <p:cNvSpPr/>
            <p:nvPr/>
          </p:nvSpPr>
          <p:spPr>
            <a:xfrm>
              <a:off x="4247954" y="4494118"/>
              <a:ext cx="87120" cy="14608"/>
            </a:xfrm>
            <a:custGeom>
              <a:avLst/>
              <a:gdLst/>
              <a:ahLst/>
              <a:cxnLst/>
              <a:rect l="l" t="t" r="r" b="b"/>
              <a:pathLst>
                <a:path w="3316" h="556" extrusionOk="0">
                  <a:moveTo>
                    <a:pt x="278" y="1"/>
                  </a:moveTo>
                  <a:cubicBezTo>
                    <a:pt x="125" y="1"/>
                    <a:pt x="0" y="125"/>
                    <a:pt x="0" y="278"/>
                  </a:cubicBezTo>
                  <a:cubicBezTo>
                    <a:pt x="0" y="431"/>
                    <a:pt x="125" y="556"/>
                    <a:pt x="278" y="556"/>
                  </a:cubicBezTo>
                  <a:lnTo>
                    <a:pt x="3038" y="556"/>
                  </a:lnTo>
                  <a:cubicBezTo>
                    <a:pt x="3191" y="556"/>
                    <a:pt x="3316" y="431"/>
                    <a:pt x="3316" y="278"/>
                  </a:cubicBezTo>
                  <a:cubicBezTo>
                    <a:pt x="3316" y="125"/>
                    <a:pt x="3191" y="1"/>
                    <a:pt x="3038" y="1"/>
                  </a:cubicBezTo>
                  <a:close/>
                </a:path>
              </a:pathLst>
            </a:custGeom>
            <a:solidFill>
              <a:srgbClr val="AD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9629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217">
                                          <p:stCondLst>
                                            <p:cond delay="0"/>
                                          </p:stCondLst>
                                        </p:cTn>
                                        <p:tgtEl>
                                          <p:spTgt spid="9"/>
                                        </p:tgtEl>
                                      </p:cBhvr>
                                    </p:animEffect>
                                    <p:anim calcmode="lin" valueType="num">
                                      <p:cBhvr>
                                        <p:cTn id="8" dur="683"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249"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249" tmFilter="0, 0; 0.125,0.2665; 0.25,0.4; 0.375,0.465; 0.5,0.5;  0.625,0.535; 0.75,0.6; 0.875,0.7335; 1,1">
                                          <p:stCondLst>
                                            <p:cond delay="249"/>
                                          </p:stCondLst>
                                        </p:cTn>
                                        <p:tgtEl>
                                          <p:spTgt spid="9"/>
                                        </p:tgtEl>
                                        <p:attrNameLst>
                                          <p:attrName>ppt_y</p:attrName>
                                        </p:attrNameLst>
                                      </p:cBhvr>
                                      <p:tavLst>
                                        <p:tav tm="0" fmla="#ppt_y-sin(pi*$)/9">
                                          <p:val>
                                            <p:fltVal val="0"/>
                                          </p:val>
                                        </p:tav>
                                        <p:tav tm="100000">
                                          <p:val>
                                            <p:fltVal val="1"/>
                                          </p:val>
                                        </p:tav>
                                      </p:tavLst>
                                    </p:anim>
                                    <p:anim calcmode="lin" valueType="num">
                                      <p:cBhvr>
                                        <p:cTn id="11" dur="124" tmFilter="0, 0; 0.125,0.2665; 0.25,0.4; 0.375,0.465; 0.5,0.5;  0.625,0.535; 0.75,0.6; 0.875,0.7335; 1,1">
                                          <p:stCondLst>
                                            <p:cond delay="497"/>
                                          </p:stCondLst>
                                        </p:cTn>
                                        <p:tgtEl>
                                          <p:spTgt spid="9"/>
                                        </p:tgtEl>
                                        <p:attrNameLst>
                                          <p:attrName>ppt_y</p:attrName>
                                        </p:attrNameLst>
                                      </p:cBhvr>
                                      <p:tavLst>
                                        <p:tav tm="0" fmla="#ppt_y-sin(pi*$)/27">
                                          <p:val>
                                            <p:fltVal val="0"/>
                                          </p:val>
                                        </p:tav>
                                        <p:tav tm="100000">
                                          <p:val>
                                            <p:fltVal val="1"/>
                                          </p:val>
                                        </p:tav>
                                      </p:tavLst>
                                    </p:anim>
                                    <p:anim calcmode="lin" valueType="num">
                                      <p:cBhvr>
                                        <p:cTn id="12" dur="62" tmFilter="0, 0; 0.125,0.2665; 0.25,0.4; 0.375,0.465; 0.5,0.5;  0.625,0.535; 0.75,0.6; 0.875,0.7335; 1,1">
                                          <p:stCondLst>
                                            <p:cond delay="621"/>
                                          </p:stCondLst>
                                        </p:cTn>
                                        <p:tgtEl>
                                          <p:spTgt spid="9"/>
                                        </p:tgtEl>
                                        <p:attrNameLst>
                                          <p:attrName>ppt_y</p:attrName>
                                        </p:attrNameLst>
                                      </p:cBhvr>
                                      <p:tavLst>
                                        <p:tav tm="0" fmla="#ppt_y-sin(pi*$)/81">
                                          <p:val>
                                            <p:fltVal val="0"/>
                                          </p:val>
                                        </p:tav>
                                        <p:tav tm="100000">
                                          <p:val>
                                            <p:fltVal val="1"/>
                                          </p:val>
                                        </p:tav>
                                      </p:tavLst>
                                    </p:anim>
                                    <p:animScale>
                                      <p:cBhvr>
                                        <p:cTn id="13" dur="10">
                                          <p:stCondLst>
                                            <p:cond delay="244"/>
                                          </p:stCondLst>
                                        </p:cTn>
                                        <p:tgtEl>
                                          <p:spTgt spid="9"/>
                                        </p:tgtEl>
                                      </p:cBhvr>
                                      <p:to x="100000" y="60000"/>
                                    </p:animScale>
                                    <p:animScale>
                                      <p:cBhvr>
                                        <p:cTn id="14" dur="62" decel="50000">
                                          <p:stCondLst>
                                            <p:cond delay="254"/>
                                          </p:stCondLst>
                                        </p:cTn>
                                        <p:tgtEl>
                                          <p:spTgt spid="9"/>
                                        </p:tgtEl>
                                      </p:cBhvr>
                                      <p:to x="100000" y="100000"/>
                                    </p:animScale>
                                    <p:animScale>
                                      <p:cBhvr>
                                        <p:cTn id="15" dur="10">
                                          <p:stCondLst>
                                            <p:cond delay="492"/>
                                          </p:stCondLst>
                                        </p:cTn>
                                        <p:tgtEl>
                                          <p:spTgt spid="9"/>
                                        </p:tgtEl>
                                      </p:cBhvr>
                                      <p:to x="100000" y="80000"/>
                                    </p:animScale>
                                    <p:animScale>
                                      <p:cBhvr>
                                        <p:cTn id="16" dur="62" decel="50000">
                                          <p:stCondLst>
                                            <p:cond delay="502"/>
                                          </p:stCondLst>
                                        </p:cTn>
                                        <p:tgtEl>
                                          <p:spTgt spid="9"/>
                                        </p:tgtEl>
                                      </p:cBhvr>
                                      <p:to x="100000" y="100000"/>
                                    </p:animScale>
                                    <p:animScale>
                                      <p:cBhvr>
                                        <p:cTn id="17" dur="10">
                                          <p:stCondLst>
                                            <p:cond delay="616"/>
                                          </p:stCondLst>
                                        </p:cTn>
                                        <p:tgtEl>
                                          <p:spTgt spid="9"/>
                                        </p:tgtEl>
                                      </p:cBhvr>
                                      <p:to x="100000" y="90000"/>
                                    </p:animScale>
                                    <p:animScale>
                                      <p:cBhvr>
                                        <p:cTn id="18" dur="62" decel="50000">
                                          <p:stCondLst>
                                            <p:cond delay="625"/>
                                          </p:stCondLst>
                                        </p:cTn>
                                        <p:tgtEl>
                                          <p:spTgt spid="9"/>
                                        </p:tgtEl>
                                      </p:cBhvr>
                                      <p:to x="100000" y="100000"/>
                                    </p:animScale>
                                    <p:animScale>
                                      <p:cBhvr>
                                        <p:cTn id="19" dur="10">
                                          <p:stCondLst>
                                            <p:cond delay="678"/>
                                          </p:stCondLst>
                                        </p:cTn>
                                        <p:tgtEl>
                                          <p:spTgt spid="9"/>
                                        </p:tgtEl>
                                      </p:cBhvr>
                                      <p:to x="100000" y="95000"/>
                                    </p:animScale>
                                    <p:animScale>
                                      <p:cBhvr>
                                        <p:cTn id="20" dur="62" decel="50000">
                                          <p:stCondLst>
                                            <p:cond delay="688"/>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40C020-0DFA-6560-96D1-804C593989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14" name="Title 47">
            <a:extLst>
              <a:ext uri="{FF2B5EF4-FFF2-40B4-BE49-F238E27FC236}">
                <a16:creationId xmlns:a16="http://schemas.microsoft.com/office/drawing/2014/main" id="{D11FEE10-80E4-323C-CC63-890206E60179}"/>
              </a:ext>
            </a:extLst>
          </p:cNvPr>
          <p:cNvSpPr>
            <a:spLocks noGrp="1"/>
          </p:cNvSpPr>
          <p:nvPr>
            <p:ph type="title"/>
          </p:nvPr>
        </p:nvSpPr>
        <p:spPr>
          <a:xfrm>
            <a:off x="7573452" y="2124000"/>
            <a:ext cx="4146315" cy="1224177"/>
          </a:xfrm>
        </p:spPr>
        <p:txBody>
          <a:bodyPr>
            <a:normAutofit/>
          </a:bodyPr>
          <a:lstStyle/>
          <a:p>
            <a:r>
              <a:rPr lang="en-US" sz="6800" b="1" dirty="0">
                <a:solidFill>
                  <a:schemeClr val="accent1">
                    <a:lumMod val="60000"/>
                    <a:lumOff val="40000"/>
                  </a:schemeClr>
                </a:solidFill>
              </a:rPr>
              <a:t>NỘI DUNG</a:t>
            </a:r>
          </a:p>
        </p:txBody>
      </p:sp>
      <p:sp>
        <p:nvSpPr>
          <p:cNvPr id="16" name="Title 47">
            <a:extLst>
              <a:ext uri="{FF2B5EF4-FFF2-40B4-BE49-F238E27FC236}">
                <a16:creationId xmlns:a16="http://schemas.microsoft.com/office/drawing/2014/main" id="{519B34E3-75ED-2243-843D-8864CA4B4CD1}"/>
              </a:ext>
            </a:extLst>
          </p:cNvPr>
          <p:cNvSpPr txBox="1">
            <a:spLocks/>
          </p:cNvSpPr>
          <p:nvPr/>
        </p:nvSpPr>
        <p:spPr>
          <a:xfrm>
            <a:off x="7573452" y="3429000"/>
            <a:ext cx="4146315" cy="122417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6600" b="1" dirty="0">
                <a:solidFill>
                  <a:schemeClr val="accent1">
                    <a:lumMod val="60000"/>
                    <a:lumOff val="40000"/>
                  </a:schemeClr>
                </a:solidFill>
              </a:rPr>
              <a:t>CHÍNH</a:t>
            </a:r>
            <a:endParaRPr lang="en-US" b="1" dirty="0">
              <a:solidFill>
                <a:schemeClr val="accent1">
                  <a:lumMod val="60000"/>
                  <a:lumOff val="40000"/>
                </a:schemeClr>
              </a:solidFill>
            </a:endParaRPr>
          </a:p>
        </p:txBody>
      </p:sp>
      <p:sp>
        <p:nvSpPr>
          <p:cNvPr id="20" name="Hexagon 19">
            <a:extLst>
              <a:ext uri="{FF2B5EF4-FFF2-40B4-BE49-F238E27FC236}">
                <a16:creationId xmlns:a16="http://schemas.microsoft.com/office/drawing/2014/main" id="{8AEC89BF-4399-B73C-E321-DA160382A723}"/>
              </a:ext>
            </a:extLst>
          </p:cNvPr>
          <p:cNvSpPr/>
          <p:nvPr/>
        </p:nvSpPr>
        <p:spPr>
          <a:xfrm>
            <a:off x="472233" y="1533393"/>
            <a:ext cx="6025585" cy="687159"/>
          </a:xfrm>
          <a:prstGeom prst="hexagon">
            <a:avLst/>
          </a:prstGeom>
          <a:ln/>
        </p:spPr>
        <p:style>
          <a:lnRef idx="1">
            <a:schemeClr val="accent3"/>
          </a:lnRef>
          <a:fillRef idx="2">
            <a:schemeClr val="accent3"/>
          </a:fillRef>
          <a:effectRef idx="1">
            <a:schemeClr val="accent3"/>
          </a:effectRef>
          <a:fontRef idx="minor">
            <a:schemeClr val="dk1"/>
          </a:fontRef>
        </p:style>
        <p:txBody>
          <a:bodyPr rtlCol="0" anchor="ctr"/>
          <a:lstStyle/>
          <a:p>
            <a:pPr marL="720000"/>
            <a:r>
              <a:rPr lang="en-US" sz="2200" b="1" dirty="0" err="1">
                <a:latin typeface="Times New Roman" panose="02020603050405020304" pitchFamily="18" charset="0"/>
                <a:cs typeface="Times New Roman" panose="02020603050405020304" pitchFamily="18" charset="0"/>
              </a:rPr>
              <a:t>Tổng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quan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đề</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tài</a:t>
            </a:r>
            <a:endParaRPr lang="en-US" sz="2200" b="1" dirty="0">
              <a:latin typeface="Times New Roman" panose="02020603050405020304" pitchFamily="18" charset="0"/>
              <a:cs typeface="Times New Roman" panose="02020603050405020304" pitchFamily="18" charset="0"/>
            </a:endParaRPr>
          </a:p>
        </p:txBody>
      </p:sp>
      <p:sp>
        <p:nvSpPr>
          <p:cNvPr id="21" name="Hexagon 20">
            <a:extLst>
              <a:ext uri="{FF2B5EF4-FFF2-40B4-BE49-F238E27FC236}">
                <a16:creationId xmlns:a16="http://schemas.microsoft.com/office/drawing/2014/main" id="{7FF14FA2-5F35-F32A-A8AA-DF9A42B36C92}"/>
              </a:ext>
            </a:extLst>
          </p:cNvPr>
          <p:cNvSpPr/>
          <p:nvPr/>
        </p:nvSpPr>
        <p:spPr>
          <a:xfrm>
            <a:off x="472230" y="1541546"/>
            <a:ext cx="873171" cy="694293"/>
          </a:xfrm>
          <a:prstGeom prst="hexag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I</a:t>
            </a:r>
          </a:p>
        </p:txBody>
      </p:sp>
      <p:sp>
        <p:nvSpPr>
          <p:cNvPr id="22" name="Hexagon 21">
            <a:extLst>
              <a:ext uri="{FF2B5EF4-FFF2-40B4-BE49-F238E27FC236}">
                <a16:creationId xmlns:a16="http://schemas.microsoft.com/office/drawing/2014/main" id="{2C7BE90E-6ED9-7849-F5F0-BF04A319833E}"/>
              </a:ext>
            </a:extLst>
          </p:cNvPr>
          <p:cNvSpPr/>
          <p:nvPr/>
        </p:nvSpPr>
        <p:spPr>
          <a:xfrm>
            <a:off x="472230" y="2409890"/>
            <a:ext cx="6025585" cy="687159"/>
          </a:xfrm>
          <a:prstGeom prst="hexagon">
            <a:avLst/>
          </a:prstGeom>
          <a:ln/>
        </p:spPr>
        <p:style>
          <a:lnRef idx="1">
            <a:schemeClr val="accent3"/>
          </a:lnRef>
          <a:fillRef idx="2">
            <a:schemeClr val="accent3"/>
          </a:fillRef>
          <a:effectRef idx="1">
            <a:schemeClr val="accent3"/>
          </a:effectRef>
          <a:fontRef idx="minor">
            <a:schemeClr val="dk1"/>
          </a:fontRef>
        </p:style>
        <p:txBody>
          <a:bodyPr rtlCol="0" anchor="ctr"/>
          <a:lstStyle/>
          <a:p>
            <a:pPr marL="720000"/>
            <a:r>
              <a:rPr lang="en-US" sz="2200" b="1" dirty="0" err="1">
                <a:latin typeface="Times New Roman" panose="02020603050405020304" pitchFamily="18" charset="0"/>
                <a:cs typeface="Times New Roman" panose="02020603050405020304" pitchFamily="18" charset="0"/>
              </a:rPr>
              <a:t>Phân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tích</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hệ</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thống</a:t>
            </a:r>
            <a:endParaRPr lang="en-US" sz="2200" b="1" dirty="0">
              <a:latin typeface="Times New Roman" panose="02020603050405020304" pitchFamily="18" charset="0"/>
              <a:cs typeface="Times New Roman" panose="02020603050405020304" pitchFamily="18" charset="0"/>
            </a:endParaRPr>
          </a:p>
        </p:txBody>
      </p:sp>
      <p:sp>
        <p:nvSpPr>
          <p:cNvPr id="23" name="Hexagon 22">
            <a:extLst>
              <a:ext uri="{FF2B5EF4-FFF2-40B4-BE49-F238E27FC236}">
                <a16:creationId xmlns:a16="http://schemas.microsoft.com/office/drawing/2014/main" id="{85008513-83D6-B3EC-BCAD-560EF2DF7A59}"/>
              </a:ext>
            </a:extLst>
          </p:cNvPr>
          <p:cNvSpPr/>
          <p:nvPr/>
        </p:nvSpPr>
        <p:spPr>
          <a:xfrm>
            <a:off x="472230" y="2411354"/>
            <a:ext cx="873171" cy="684229"/>
          </a:xfrm>
          <a:prstGeom prst="hexag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II</a:t>
            </a:r>
          </a:p>
        </p:txBody>
      </p:sp>
      <p:sp>
        <p:nvSpPr>
          <p:cNvPr id="24" name="Hexagon 23">
            <a:extLst>
              <a:ext uri="{FF2B5EF4-FFF2-40B4-BE49-F238E27FC236}">
                <a16:creationId xmlns:a16="http://schemas.microsoft.com/office/drawing/2014/main" id="{6DAAF7C6-5B6F-B6B5-CF75-8CAC61E0C831}"/>
              </a:ext>
            </a:extLst>
          </p:cNvPr>
          <p:cNvSpPr/>
          <p:nvPr/>
        </p:nvSpPr>
        <p:spPr>
          <a:xfrm>
            <a:off x="472230" y="3288473"/>
            <a:ext cx="6025585" cy="687159"/>
          </a:xfrm>
          <a:prstGeom prst="hexagon">
            <a:avLst/>
          </a:prstGeom>
          <a:ln/>
        </p:spPr>
        <p:style>
          <a:lnRef idx="1">
            <a:schemeClr val="accent3"/>
          </a:lnRef>
          <a:fillRef idx="2">
            <a:schemeClr val="accent3"/>
          </a:fillRef>
          <a:effectRef idx="1">
            <a:schemeClr val="accent3"/>
          </a:effectRef>
          <a:fontRef idx="minor">
            <a:schemeClr val="dk1"/>
          </a:fontRef>
        </p:style>
        <p:txBody>
          <a:bodyPr rtlCol="0" anchor="ctr"/>
          <a:lstStyle/>
          <a:p>
            <a:pPr marL="720000"/>
            <a:r>
              <a:rPr lang="vi-VN" sz="2200" b="1" dirty="0">
                <a:latin typeface="Times New Roman" panose="02020603050405020304" pitchFamily="18" charset="0"/>
                <a:cs typeface="Times New Roman" panose="02020603050405020304" pitchFamily="18" charset="0"/>
              </a:rPr>
              <a:t>Thiết kế cơ sở dữ liệu</a:t>
            </a:r>
          </a:p>
        </p:txBody>
      </p:sp>
      <p:sp>
        <p:nvSpPr>
          <p:cNvPr id="25" name="Hexagon 24">
            <a:extLst>
              <a:ext uri="{FF2B5EF4-FFF2-40B4-BE49-F238E27FC236}">
                <a16:creationId xmlns:a16="http://schemas.microsoft.com/office/drawing/2014/main" id="{E36AC587-8F56-4F87-AFA1-4FFE709AF549}"/>
              </a:ext>
            </a:extLst>
          </p:cNvPr>
          <p:cNvSpPr/>
          <p:nvPr/>
        </p:nvSpPr>
        <p:spPr>
          <a:xfrm>
            <a:off x="472230" y="3298537"/>
            <a:ext cx="873171" cy="684229"/>
          </a:xfrm>
          <a:prstGeom prst="hexago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III</a:t>
            </a:r>
          </a:p>
        </p:txBody>
      </p:sp>
      <p:sp>
        <p:nvSpPr>
          <p:cNvPr id="26" name="Hexagon 25">
            <a:extLst>
              <a:ext uri="{FF2B5EF4-FFF2-40B4-BE49-F238E27FC236}">
                <a16:creationId xmlns:a16="http://schemas.microsoft.com/office/drawing/2014/main" id="{051D7465-98D3-BABE-F5D9-E59B656AC262}"/>
              </a:ext>
            </a:extLst>
          </p:cNvPr>
          <p:cNvSpPr/>
          <p:nvPr/>
        </p:nvSpPr>
        <p:spPr>
          <a:xfrm>
            <a:off x="472230" y="4167056"/>
            <a:ext cx="6025585" cy="687159"/>
          </a:xfrm>
          <a:prstGeom prst="hexagon">
            <a:avLst/>
          </a:prstGeom>
          <a:ln/>
        </p:spPr>
        <p:style>
          <a:lnRef idx="1">
            <a:schemeClr val="accent3"/>
          </a:lnRef>
          <a:fillRef idx="2">
            <a:schemeClr val="accent3"/>
          </a:fillRef>
          <a:effectRef idx="1">
            <a:schemeClr val="accent3"/>
          </a:effectRef>
          <a:fontRef idx="minor">
            <a:schemeClr val="dk1"/>
          </a:fontRef>
        </p:style>
        <p:txBody>
          <a:bodyPr rtlCol="0" anchor="ctr"/>
          <a:lstStyle/>
          <a:p>
            <a:pPr marL="720000"/>
            <a:r>
              <a:rPr lang="vi-VN" sz="2200" b="1" dirty="0">
                <a:latin typeface="Times New Roman" panose="02020603050405020304" pitchFamily="18" charset="0"/>
                <a:cs typeface="Times New Roman" panose="02020603050405020304" pitchFamily="18" charset="0"/>
              </a:rPr>
              <a:t>Các chức năng chính</a:t>
            </a:r>
          </a:p>
        </p:txBody>
      </p:sp>
      <p:sp>
        <p:nvSpPr>
          <p:cNvPr id="27" name="Hexagon 26">
            <a:extLst>
              <a:ext uri="{FF2B5EF4-FFF2-40B4-BE49-F238E27FC236}">
                <a16:creationId xmlns:a16="http://schemas.microsoft.com/office/drawing/2014/main" id="{71C89FE8-0F10-4E3D-6A36-5D9C4FFA7DDF}"/>
              </a:ext>
            </a:extLst>
          </p:cNvPr>
          <p:cNvSpPr/>
          <p:nvPr/>
        </p:nvSpPr>
        <p:spPr>
          <a:xfrm>
            <a:off x="472230" y="4167056"/>
            <a:ext cx="873171" cy="694293"/>
          </a:xfrm>
          <a:prstGeom prst="hexagon">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IV</a:t>
            </a:r>
          </a:p>
        </p:txBody>
      </p:sp>
      <p:sp>
        <p:nvSpPr>
          <p:cNvPr id="3" name="Hexagon 2">
            <a:extLst>
              <a:ext uri="{FF2B5EF4-FFF2-40B4-BE49-F238E27FC236}">
                <a16:creationId xmlns:a16="http://schemas.microsoft.com/office/drawing/2014/main" id="{A4444B66-CA4E-C8CE-504F-4F519CF0653A}"/>
              </a:ext>
            </a:extLst>
          </p:cNvPr>
          <p:cNvSpPr/>
          <p:nvPr/>
        </p:nvSpPr>
        <p:spPr>
          <a:xfrm>
            <a:off x="472230" y="5053534"/>
            <a:ext cx="6025585" cy="687159"/>
          </a:xfrm>
          <a:prstGeom prst="hexagon">
            <a:avLst/>
          </a:prstGeom>
          <a:ln/>
        </p:spPr>
        <p:style>
          <a:lnRef idx="1">
            <a:schemeClr val="accent3"/>
          </a:lnRef>
          <a:fillRef idx="2">
            <a:schemeClr val="accent3"/>
          </a:fillRef>
          <a:effectRef idx="1">
            <a:schemeClr val="accent3"/>
          </a:effectRef>
          <a:fontRef idx="minor">
            <a:schemeClr val="dk1"/>
          </a:fontRef>
        </p:style>
        <p:txBody>
          <a:bodyPr rtlCol="0" anchor="ctr"/>
          <a:lstStyle/>
          <a:p>
            <a:pPr marL="720000"/>
            <a:r>
              <a:rPr lang="vi-VN" sz="2200" b="1" dirty="0">
                <a:latin typeface="Times New Roman" panose="02020603050405020304" pitchFamily="18" charset="0"/>
                <a:cs typeface="Times New Roman" panose="02020603050405020304" pitchFamily="18" charset="0"/>
              </a:rPr>
              <a:t>Chương trình demo</a:t>
            </a:r>
          </a:p>
        </p:txBody>
      </p:sp>
      <p:sp>
        <p:nvSpPr>
          <p:cNvPr id="4" name="Hexagon 3">
            <a:extLst>
              <a:ext uri="{FF2B5EF4-FFF2-40B4-BE49-F238E27FC236}">
                <a16:creationId xmlns:a16="http://schemas.microsoft.com/office/drawing/2014/main" id="{4F006CE5-39F4-1370-2C1A-A53BE9B10261}"/>
              </a:ext>
            </a:extLst>
          </p:cNvPr>
          <p:cNvSpPr/>
          <p:nvPr/>
        </p:nvSpPr>
        <p:spPr>
          <a:xfrm>
            <a:off x="472230" y="5038505"/>
            <a:ext cx="873171" cy="694293"/>
          </a:xfrm>
          <a:prstGeom prst="hexagon">
            <a:avLst/>
          </a:prstGeom>
          <a:solidFill>
            <a:schemeClr val="accent1">
              <a:lumMod val="75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V</a:t>
            </a:r>
          </a:p>
        </p:txBody>
      </p:sp>
    </p:spTree>
    <p:extLst>
      <p:ext uri="{BB962C8B-B14F-4D97-AF65-F5344CB8AC3E}">
        <p14:creationId xmlns:p14="http://schemas.microsoft.com/office/powerpoint/2010/main" val="193831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10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anim calcmode="lin" valueType="num">
                                      <p:cBhvr>
                                        <p:cTn id="48" dur="1000" fill="hold"/>
                                        <p:tgtEl>
                                          <p:spTgt spid="27"/>
                                        </p:tgtEl>
                                        <p:attrNameLst>
                                          <p:attrName>ppt_x</p:attrName>
                                        </p:attrNameLst>
                                      </p:cBhvr>
                                      <p:tavLst>
                                        <p:tav tm="0">
                                          <p:val>
                                            <p:strVal val="#ppt_x"/>
                                          </p:val>
                                        </p:tav>
                                        <p:tav tm="100000">
                                          <p:val>
                                            <p:strVal val="#ppt_x"/>
                                          </p:val>
                                        </p:tav>
                                      </p:tavLst>
                                    </p:anim>
                                    <p:anim calcmode="lin" valueType="num">
                                      <p:cBhvr>
                                        <p:cTn id="49" dur="1000" fill="hold"/>
                                        <p:tgtEl>
                                          <p:spTgt spid="2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1000"/>
                                        <p:tgtEl>
                                          <p:spTgt spid="3"/>
                                        </p:tgtEl>
                                      </p:cBhvr>
                                    </p:animEffect>
                                    <p:anim calcmode="lin" valueType="num">
                                      <p:cBhvr>
                                        <p:cTn id="58" dur="1000" fill="hold"/>
                                        <p:tgtEl>
                                          <p:spTgt spid="3"/>
                                        </p:tgtEl>
                                        <p:attrNameLst>
                                          <p:attrName>ppt_x</p:attrName>
                                        </p:attrNameLst>
                                      </p:cBhvr>
                                      <p:tavLst>
                                        <p:tav tm="0">
                                          <p:val>
                                            <p:strVal val="#ppt_x"/>
                                          </p:val>
                                        </p:tav>
                                        <p:tav tm="100000">
                                          <p:val>
                                            <p:strVal val="#ppt_x"/>
                                          </p:val>
                                        </p:tav>
                                      </p:tavLst>
                                    </p:anim>
                                    <p:anim calcmode="lin" valueType="num">
                                      <p:cBhvr>
                                        <p:cTn id="59" dur="1000" fill="hold"/>
                                        <p:tgtEl>
                                          <p:spTgt spid="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1000"/>
                                        <p:tgtEl>
                                          <p:spTgt spid="4"/>
                                        </p:tgtEl>
                                      </p:cBhvr>
                                    </p:animEffect>
                                    <p:anim calcmode="lin" valueType="num">
                                      <p:cBhvr>
                                        <p:cTn id="63" dur="1000" fill="hold"/>
                                        <p:tgtEl>
                                          <p:spTgt spid="4"/>
                                        </p:tgtEl>
                                        <p:attrNameLst>
                                          <p:attrName>ppt_x</p:attrName>
                                        </p:attrNameLst>
                                      </p:cBhvr>
                                      <p:tavLst>
                                        <p:tav tm="0">
                                          <p:val>
                                            <p:strVal val="#ppt_x"/>
                                          </p:val>
                                        </p:tav>
                                        <p:tav tm="100000">
                                          <p:val>
                                            <p:strVal val="#ppt_x"/>
                                          </p:val>
                                        </p:tav>
                                      </p:tavLst>
                                    </p:anim>
                                    <p:anim calcmode="lin" valueType="num">
                                      <p:cBhvr>
                                        <p:cTn id="6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0" grpId="0" animBg="1"/>
      <p:bldP spid="21" grpId="0" animBg="1"/>
      <p:bldP spid="22" grpId="0" animBg="1"/>
      <p:bldP spid="23" grpId="0" animBg="1"/>
      <p:bldP spid="24" grpId="0" animBg="1"/>
      <p:bldP spid="25" grpId="0" animBg="1"/>
      <p:bldP spid="26" grpId="0" animBg="1"/>
      <p:bldP spid="27" grpId="0" animBg="1"/>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7D3A62-ABF0-39B3-43BC-450284EAFFE8}"/>
              </a:ext>
            </a:extLst>
          </p:cNvPr>
          <p:cNvSpPr>
            <a:spLocks noGrp="1"/>
          </p:cNvSpPr>
          <p:nvPr>
            <p:ph type="title"/>
          </p:nvPr>
        </p:nvSpPr>
        <p:spPr>
          <a:xfrm>
            <a:off x="4013073" y="0"/>
            <a:ext cx="4165854" cy="1078992"/>
          </a:xfrm>
        </p:spPr>
        <p:txBody>
          <a:bodyPr/>
          <a:lstStyle/>
          <a:p>
            <a:r>
              <a:rPr lang="en-US" dirty="0" err="1">
                <a:solidFill>
                  <a:schemeClr val="bg1"/>
                </a:solidFill>
              </a:rPr>
              <a:t>Tổng</a:t>
            </a:r>
            <a:r>
              <a:rPr lang="en-US" dirty="0">
                <a:solidFill>
                  <a:schemeClr val="bg1"/>
                </a:solidFill>
              </a:rPr>
              <a:t> </a:t>
            </a:r>
            <a:r>
              <a:rPr lang="en-US" dirty="0" err="1">
                <a:solidFill>
                  <a:schemeClr val="bg1"/>
                </a:solidFill>
              </a:rPr>
              <a:t>quan</a:t>
            </a:r>
            <a:r>
              <a:rPr lang="en-US" dirty="0">
                <a:solidFill>
                  <a:schemeClr val="bg1"/>
                </a:solidFill>
              </a:rPr>
              <a:t> </a:t>
            </a:r>
            <a:r>
              <a:rPr lang="en-US" dirty="0" err="1">
                <a:solidFill>
                  <a:schemeClr val="bg1"/>
                </a:solidFill>
              </a:rPr>
              <a:t>đề</a:t>
            </a:r>
            <a:r>
              <a:rPr lang="en-US" dirty="0">
                <a:solidFill>
                  <a:schemeClr val="bg1"/>
                </a:solidFill>
              </a:rPr>
              <a:t> </a:t>
            </a:r>
            <a:r>
              <a:rPr lang="en-US" dirty="0" err="1">
                <a:solidFill>
                  <a:schemeClr val="bg1"/>
                </a:solidFill>
              </a:rPr>
              <a:t>tài</a:t>
            </a:r>
            <a:endParaRPr lang="en-US" dirty="0">
              <a:solidFill>
                <a:schemeClr val="bg1"/>
              </a:solidFill>
            </a:endParaRPr>
          </a:p>
        </p:txBody>
      </p:sp>
      <p:sp>
        <p:nvSpPr>
          <p:cNvPr id="3" name="TextBox 2">
            <a:extLst>
              <a:ext uri="{FF2B5EF4-FFF2-40B4-BE49-F238E27FC236}">
                <a16:creationId xmlns:a16="http://schemas.microsoft.com/office/drawing/2014/main" id="{7B7B3AD7-B063-7939-9407-D8C59417B990}"/>
              </a:ext>
            </a:extLst>
          </p:cNvPr>
          <p:cNvSpPr txBox="1"/>
          <p:nvPr/>
        </p:nvSpPr>
        <p:spPr>
          <a:xfrm>
            <a:off x="548640" y="1536192"/>
            <a:ext cx="10999195" cy="445583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vi-VN" sz="2400" dirty="0"/>
              <a:t>Lý do chọn đề tài: Muốn tiết kiệm thời gian, rút ngắn quá trình lên kế hoạch cho các chuyến đi du lịch.</a:t>
            </a:r>
          </a:p>
          <a:p>
            <a:pPr marL="342900" indent="-342900">
              <a:lnSpc>
                <a:spcPct val="150000"/>
              </a:lnSpc>
              <a:buFont typeface="Wingdings" panose="05000000000000000000" pitchFamily="2" charset="2"/>
              <a:buChar char="q"/>
            </a:pPr>
            <a:r>
              <a:rPr lang="vi-VN" sz="2400" dirty="0"/>
              <a:t>Mục tiêu của đề tài là tạo ra một hệ thống có thể:</a:t>
            </a:r>
          </a:p>
          <a:p>
            <a:pPr marL="914400" indent="-342900">
              <a:lnSpc>
                <a:spcPct val="150000"/>
              </a:lnSpc>
              <a:buFont typeface="Arial" panose="020B0604020202020204" pitchFamily="34" charset="0"/>
              <a:buChar char="•"/>
            </a:pPr>
            <a:r>
              <a:rPr lang="vi-VN" sz="2400" dirty="0"/>
              <a:t>Phân tích nhu cầu và ngân sách.</a:t>
            </a:r>
          </a:p>
          <a:p>
            <a:pPr marL="914400" indent="-342900">
              <a:lnSpc>
                <a:spcPct val="150000"/>
              </a:lnSpc>
              <a:buFont typeface="Arial" panose="020B0604020202020204" pitchFamily="34" charset="0"/>
              <a:buChar char="•"/>
            </a:pPr>
            <a:r>
              <a:rPr lang="vi-VN" sz="2400" dirty="0"/>
              <a:t>Gợi ý các địa điểm phù hợp và cách di chuyển hợp lý.</a:t>
            </a:r>
          </a:p>
          <a:p>
            <a:pPr marL="342900" indent="-342900">
              <a:lnSpc>
                <a:spcPct val="150000"/>
              </a:lnSpc>
              <a:buFont typeface="Wingdings" panose="05000000000000000000" pitchFamily="2" charset="2"/>
              <a:buChar char="q"/>
            </a:pPr>
            <a:r>
              <a:rPr lang="vi-VN" sz="2400" dirty="0"/>
              <a:t>Đối tượng nghiên cứu: các cá nhân, nhóm người với mong muốn trải nghiệm du lịch một mình, riêng tư, với chi phí không quá cao nhưng vẫn có thể được chuyến đi du lịch thật trọn vẹn, vui vẻ. </a:t>
            </a:r>
            <a:endParaRPr lang="en-US" sz="2400" dirty="0"/>
          </a:p>
        </p:txBody>
      </p:sp>
      <p:pic>
        <p:nvPicPr>
          <p:cNvPr id="4" name="Picture 3">
            <a:extLst>
              <a:ext uri="{FF2B5EF4-FFF2-40B4-BE49-F238E27FC236}">
                <a16:creationId xmlns:a16="http://schemas.microsoft.com/office/drawing/2014/main" id="{15BC58F9-D191-E2F8-3034-EC3B420EF78B}"/>
              </a:ext>
            </a:extLst>
          </p:cNvPr>
          <p:cNvPicPr>
            <a:picLocks noChangeAspect="1"/>
          </p:cNvPicPr>
          <p:nvPr/>
        </p:nvPicPr>
        <p:blipFill>
          <a:blip r:embed="rId2"/>
          <a:stretch>
            <a:fillRect/>
          </a:stretch>
        </p:blipFill>
        <p:spPr>
          <a:xfrm>
            <a:off x="9494131" y="2393529"/>
            <a:ext cx="2053704" cy="1642963"/>
          </a:xfrm>
          <a:prstGeom prst="rect">
            <a:avLst/>
          </a:prstGeom>
        </p:spPr>
      </p:pic>
    </p:spTree>
    <p:extLst>
      <p:ext uri="{BB962C8B-B14F-4D97-AF65-F5344CB8AC3E}">
        <p14:creationId xmlns:p14="http://schemas.microsoft.com/office/powerpoint/2010/main" val="286579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7D3A62-ABF0-39B3-43BC-450284EAFFE8}"/>
              </a:ext>
            </a:extLst>
          </p:cNvPr>
          <p:cNvSpPr>
            <a:spLocks noGrp="1"/>
          </p:cNvSpPr>
          <p:nvPr>
            <p:ph type="title"/>
          </p:nvPr>
        </p:nvSpPr>
        <p:spPr>
          <a:xfrm>
            <a:off x="4013073" y="0"/>
            <a:ext cx="4165854" cy="1078992"/>
          </a:xfrm>
        </p:spPr>
        <p:txBody>
          <a:bodyPr/>
          <a:lstStyle/>
          <a:p>
            <a:r>
              <a:rPr lang="en-US" dirty="0" err="1">
                <a:solidFill>
                  <a:schemeClr val="bg1"/>
                </a:solidFill>
              </a:rPr>
              <a:t>Tổng</a:t>
            </a:r>
            <a:r>
              <a:rPr lang="en-US" dirty="0">
                <a:solidFill>
                  <a:schemeClr val="bg1"/>
                </a:solidFill>
              </a:rPr>
              <a:t> </a:t>
            </a:r>
            <a:r>
              <a:rPr lang="en-US" dirty="0" err="1">
                <a:solidFill>
                  <a:schemeClr val="bg1"/>
                </a:solidFill>
              </a:rPr>
              <a:t>quan</a:t>
            </a:r>
            <a:r>
              <a:rPr lang="en-US" dirty="0">
                <a:solidFill>
                  <a:schemeClr val="bg1"/>
                </a:solidFill>
              </a:rPr>
              <a:t> </a:t>
            </a:r>
            <a:r>
              <a:rPr lang="en-US" dirty="0" err="1">
                <a:solidFill>
                  <a:schemeClr val="bg1"/>
                </a:solidFill>
              </a:rPr>
              <a:t>đề</a:t>
            </a:r>
            <a:r>
              <a:rPr lang="en-US" dirty="0">
                <a:solidFill>
                  <a:schemeClr val="bg1"/>
                </a:solidFill>
              </a:rPr>
              <a:t> </a:t>
            </a:r>
            <a:r>
              <a:rPr lang="en-US" dirty="0" err="1">
                <a:solidFill>
                  <a:schemeClr val="bg1"/>
                </a:solidFill>
              </a:rPr>
              <a:t>tài</a:t>
            </a:r>
            <a:endParaRPr lang="en-US" dirty="0">
              <a:solidFill>
                <a:schemeClr val="bg1"/>
              </a:solidFill>
            </a:endParaRPr>
          </a:p>
        </p:txBody>
      </p:sp>
      <p:sp>
        <p:nvSpPr>
          <p:cNvPr id="3" name="TextBox 2">
            <a:extLst>
              <a:ext uri="{FF2B5EF4-FFF2-40B4-BE49-F238E27FC236}">
                <a16:creationId xmlns:a16="http://schemas.microsoft.com/office/drawing/2014/main" id="{7B7B3AD7-B063-7939-9407-D8C59417B990}"/>
              </a:ext>
            </a:extLst>
          </p:cNvPr>
          <p:cNvSpPr txBox="1"/>
          <p:nvPr/>
        </p:nvSpPr>
        <p:spPr>
          <a:xfrm>
            <a:off x="548640" y="1536192"/>
            <a:ext cx="10999195" cy="577850"/>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vi-VN" sz="2400" dirty="0"/>
              <a:t>Các công cụ và ngôn ngữ sử dụng:</a:t>
            </a:r>
            <a:endParaRPr lang="en-US" sz="2400" dirty="0"/>
          </a:p>
        </p:txBody>
      </p:sp>
      <p:pic>
        <p:nvPicPr>
          <p:cNvPr id="6" name="Picture 5">
            <a:extLst>
              <a:ext uri="{FF2B5EF4-FFF2-40B4-BE49-F238E27FC236}">
                <a16:creationId xmlns:a16="http://schemas.microsoft.com/office/drawing/2014/main" id="{7D4AC6B5-F2F1-D03D-086C-8BC045896E91}"/>
              </a:ext>
            </a:extLst>
          </p:cNvPr>
          <p:cNvPicPr>
            <a:picLocks noChangeAspect="1"/>
          </p:cNvPicPr>
          <p:nvPr/>
        </p:nvPicPr>
        <p:blipFill>
          <a:blip r:embed="rId2"/>
          <a:stretch>
            <a:fillRect/>
          </a:stretch>
        </p:blipFill>
        <p:spPr>
          <a:xfrm>
            <a:off x="918004" y="2759738"/>
            <a:ext cx="3469707" cy="1092416"/>
          </a:xfrm>
          <a:prstGeom prst="rect">
            <a:avLst/>
          </a:prstGeom>
        </p:spPr>
      </p:pic>
      <p:pic>
        <p:nvPicPr>
          <p:cNvPr id="9" name="Picture 8">
            <a:extLst>
              <a:ext uri="{FF2B5EF4-FFF2-40B4-BE49-F238E27FC236}">
                <a16:creationId xmlns:a16="http://schemas.microsoft.com/office/drawing/2014/main" id="{B74C6F77-624F-CF6A-6F75-7E7755DB880D}"/>
              </a:ext>
            </a:extLst>
          </p:cNvPr>
          <p:cNvPicPr>
            <a:picLocks noChangeAspect="1"/>
          </p:cNvPicPr>
          <p:nvPr/>
        </p:nvPicPr>
        <p:blipFill>
          <a:blip r:embed="rId3"/>
          <a:stretch>
            <a:fillRect/>
          </a:stretch>
        </p:blipFill>
        <p:spPr>
          <a:xfrm>
            <a:off x="5671398" y="2274194"/>
            <a:ext cx="2805261" cy="1577960"/>
          </a:xfrm>
          <a:prstGeom prst="rect">
            <a:avLst/>
          </a:prstGeom>
        </p:spPr>
      </p:pic>
      <p:pic>
        <p:nvPicPr>
          <p:cNvPr id="11" name="Picture 10">
            <a:extLst>
              <a:ext uri="{FF2B5EF4-FFF2-40B4-BE49-F238E27FC236}">
                <a16:creationId xmlns:a16="http://schemas.microsoft.com/office/drawing/2014/main" id="{6D4B36D9-B954-4CB9-C592-9744399DFC6F}"/>
              </a:ext>
            </a:extLst>
          </p:cNvPr>
          <p:cNvPicPr>
            <a:picLocks noChangeAspect="1"/>
          </p:cNvPicPr>
          <p:nvPr/>
        </p:nvPicPr>
        <p:blipFill>
          <a:blip r:embed="rId4"/>
          <a:stretch>
            <a:fillRect/>
          </a:stretch>
        </p:blipFill>
        <p:spPr>
          <a:xfrm>
            <a:off x="1440928" y="4292300"/>
            <a:ext cx="2251236" cy="1688427"/>
          </a:xfrm>
          <a:prstGeom prst="rect">
            <a:avLst/>
          </a:prstGeom>
        </p:spPr>
      </p:pic>
      <p:pic>
        <p:nvPicPr>
          <p:cNvPr id="13" name="Picture 12">
            <a:extLst>
              <a:ext uri="{FF2B5EF4-FFF2-40B4-BE49-F238E27FC236}">
                <a16:creationId xmlns:a16="http://schemas.microsoft.com/office/drawing/2014/main" id="{7B53A9A7-35CC-9AD9-9B58-8E28C3FBE0B4}"/>
              </a:ext>
            </a:extLst>
          </p:cNvPr>
          <p:cNvPicPr>
            <a:picLocks noChangeAspect="1"/>
          </p:cNvPicPr>
          <p:nvPr/>
        </p:nvPicPr>
        <p:blipFill>
          <a:blip r:embed="rId5"/>
          <a:stretch>
            <a:fillRect/>
          </a:stretch>
        </p:blipFill>
        <p:spPr>
          <a:xfrm>
            <a:off x="5828517" y="4157220"/>
            <a:ext cx="3001649" cy="1688427"/>
          </a:xfrm>
          <a:prstGeom prst="rect">
            <a:avLst/>
          </a:prstGeom>
        </p:spPr>
      </p:pic>
      <p:pic>
        <p:nvPicPr>
          <p:cNvPr id="15" name="Picture 14">
            <a:extLst>
              <a:ext uri="{FF2B5EF4-FFF2-40B4-BE49-F238E27FC236}">
                <a16:creationId xmlns:a16="http://schemas.microsoft.com/office/drawing/2014/main" id="{9A13FA36-1F22-3057-0B35-96DECCE652AD}"/>
              </a:ext>
            </a:extLst>
          </p:cNvPr>
          <p:cNvPicPr>
            <a:picLocks noChangeAspect="1"/>
          </p:cNvPicPr>
          <p:nvPr/>
        </p:nvPicPr>
        <p:blipFill>
          <a:blip r:embed="rId6"/>
          <a:stretch>
            <a:fillRect/>
          </a:stretch>
        </p:blipFill>
        <p:spPr>
          <a:xfrm>
            <a:off x="9018774" y="2964949"/>
            <a:ext cx="2889091" cy="1577959"/>
          </a:xfrm>
          <a:prstGeom prst="rect">
            <a:avLst/>
          </a:prstGeom>
        </p:spPr>
      </p:pic>
    </p:spTree>
    <p:extLst>
      <p:ext uri="{BB962C8B-B14F-4D97-AF65-F5344CB8AC3E}">
        <p14:creationId xmlns:p14="http://schemas.microsoft.com/office/powerpoint/2010/main" val="169350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par>
                                <p:cTn id="20" presetID="22" presetClass="entr" presetSubtype="4"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7D3A62-ABF0-39B3-43BC-450284EAFFE8}"/>
              </a:ext>
            </a:extLst>
          </p:cNvPr>
          <p:cNvSpPr>
            <a:spLocks noGrp="1"/>
          </p:cNvSpPr>
          <p:nvPr>
            <p:ph type="title"/>
          </p:nvPr>
        </p:nvSpPr>
        <p:spPr>
          <a:xfrm>
            <a:off x="4013073" y="0"/>
            <a:ext cx="4165854" cy="1078992"/>
          </a:xfrm>
        </p:spPr>
        <p:txBody>
          <a:bodyPr>
            <a:normAutofit fontScale="90000"/>
          </a:bodyPr>
          <a:lstStyle/>
          <a:p>
            <a:r>
              <a:rPr lang="en-US" dirty="0" err="1">
                <a:solidFill>
                  <a:schemeClr val="bg1"/>
                </a:solidFill>
              </a:rPr>
              <a:t>Phân</a:t>
            </a:r>
            <a:r>
              <a:rPr lang="en-US" dirty="0">
                <a:solidFill>
                  <a:schemeClr val="bg1"/>
                </a:solidFill>
              </a:rPr>
              <a:t> </a:t>
            </a:r>
            <a:r>
              <a:rPr lang="en-US" dirty="0" err="1">
                <a:solidFill>
                  <a:schemeClr val="bg1"/>
                </a:solidFill>
              </a:rPr>
              <a:t>tích</a:t>
            </a:r>
            <a:r>
              <a:rPr lang="en-US" dirty="0">
                <a:solidFill>
                  <a:schemeClr val="bg1"/>
                </a:solidFill>
              </a:rPr>
              <a:t> </a:t>
            </a:r>
            <a:r>
              <a:rPr lang="en-US" dirty="0" err="1">
                <a:solidFill>
                  <a:schemeClr val="bg1"/>
                </a:solidFill>
              </a:rPr>
              <a:t>hệ</a:t>
            </a:r>
            <a:r>
              <a:rPr lang="en-US" dirty="0">
                <a:solidFill>
                  <a:schemeClr val="bg1"/>
                </a:solidFill>
              </a:rPr>
              <a:t> </a:t>
            </a:r>
            <a:r>
              <a:rPr lang="en-US" dirty="0" err="1">
                <a:solidFill>
                  <a:schemeClr val="bg1"/>
                </a:solidFill>
              </a:rPr>
              <a:t>thống</a:t>
            </a:r>
            <a:endParaRPr lang="en-US" dirty="0">
              <a:solidFill>
                <a:schemeClr val="bg1"/>
              </a:solidFill>
            </a:endParaRPr>
          </a:p>
        </p:txBody>
      </p:sp>
      <p:pic>
        <p:nvPicPr>
          <p:cNvPr id="5" name="Picture 4">
            <a:extLst>
              <a:ext uri="{FF2B5EF4-FFF2-40B4-BE49-F238E27FC236}">
                <a16:creationId xmlns:a16="http://schemas.microsoft.com/office/drawing/2014/main" id="{1B6ED5BC-8B3F-E070-6DE2-79ACA17CB1DA}"/>
              </a:ext>
            </a:extLst>
          </p:cNvPr>
          <p:cNvPicPr>
            <a:picLocks noChangeAspect="1"/>
          </p:cNvPicPr>
          <p:nvPr/>
        </p:nvPicPr>
        <p:blipFill>
          <a:blip r:embed="rId2"/>
          <a:stretch>
            <a:fillRect/>
          </a:stretch>
        </p:blipFill>
        <p:spPr>
          <a:xfrm>
            <a:off x="1018528" y="1503680"/>
            <a:ext cx="10589142" cy="4561840"/>
          </a:xfrm>
          <a:prstGeom prst="rect">
            <a:avLst/>
          </a:prstGeom>
        </p:spPr>
      </p:pic>
    </p:spTree>
    <p:extLst>
      <p:ext uri="{BB962C8B-B14F-4D97-AF65-F5344CB8AC3E}">
        <p14:creationId xmlns:p14="http://schemas.microsoft.com/office/powerpoint/2010/main" val="381532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7D3A62-ABF0-39B3-43BC-450284EAFFE8}"/>
              </a:ext>
            </a:extLst>
          </p:cNvPr>
          <p:cNvSpPr>
            <a:spLocks noGrp="1"/>
          </p:cNvSpPr>
          <p:nvPr>
            <p:ph type="title"/>
          </p:nvPr>
        </p:nvSpPr>
        <p:spPr>
          <a:xfrm>
            <a:off x="3403536" y="0"/>
            <a:ext cx="5384928" cy="1078992"/>
          </a:xfrm>
        </p:spPr>
        <p:txBody>
          <a:bodyPr>
            <a:normAutofit/>
          </a:bodyPr>
          <a:lstStyle/>
          <a:p>
            <a:r>
              <a:rPr lang="vi-VN" dirty="0">
                <a:solidFill>
                  <a:schemeClr val="bg1"/>
                </a:solidFill>
              </a:rPr>
              <a:t>Thiết kế cơ sở dữ liệu</a:t>
            </a:r>
          </a:p>
        </p:txBody>
      </p:sp>
      <p:pic>
        <p:nvPicPr>
          <p:cNvPr id="3" name="Picture 2">
            <a:extLst>
              <a:ext uri="{FF2B5EF4-FFF2-40B4-BE49-F238E27FC236}">
                <a16:creationId xmlns:a16="http://schemas.microsoft.com/office/drawing/2014/main" id="{B3BA5DC3-DB62-E7F4-4F7F-29E09DEE6F19}"/>
              </a:ext>
            </a:extLst>
          </p:cNvPr>
          <p:cNvPicPr>
            <a:picLocks noChangeAspect="1"/>
          </p:cNvPicPr>
          <p:nvPr/>
        </p:nvPicPr>
        <p:blipFill>
          <a:blip r:embed="rId2"/>
          <a:stretch>
            <a:fillRect/>
          </a:stretch>
        </p:blipFill>
        <p:spPr>
          <a:xfrm>
            <a:off x="3403536" y="1352361"/>
            <a:ext cx="5818087" cy="5054185"/>
          </a:xfrm>
          <a:prstGeom prst="rect">
            <a:avLst/>
          </a:prstGeom>
        </p:spPr>
      </p:pic>
    </p:spTree>
    <p:extLst>
      <p:ext uri="{BB962C8B-B14F-4D97-AF65-F5344CB8AC3E}">
        <p14:creationId xmlns:p14="http://schemas.microsoft.com/office/powerpoint/2010/main" val="394295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7D3A62-ABF0-39B3-43BC-450284EAFFE8}"/>
              </a:ext>
            </a:extLst>
          </p:cNvPr>
          <p:cNvSpPr>
            <a:spLocks noGrp="1"/>
          </p:cNvSpPr>
          <p:nvPr>
            <p:ph type="title"/>
          </p:nvPr>
        </p:nvSpPr>
        <p:spPr>
          <a:xfrm>
            <a:off x="3403536" y="0"/>
            <a:ext cx="5384928" cy="1078992"/>
          </a:xfrm>
        </p:spPr>
        <p:txBody>
          <a:bodyPr>
            <a:normAutofit/>
          </a:bodyPr>
          <a:lstStyle/>
          <a:p>
            <a:r>
              <a:rPr lang="vi-VN" dirty="0">
                <a:solidFill>
                  <a:schemeClr val="bg1"/>
                </a:solidFill>
              </a:rPr>
              <a:t>Các chức năng chính</a:t>
            </a:r>
          </a:p>
        </p:txBody>
      </p:sp>
      <p:sp>
        <p:nvSpPr>
          <p:cNvPr id="2" name="TextBox 1">
            <a:extLst>
              <a:ext uri="{FF2B5EF4-FFF2-40B4-BE49-F238E27FC236}">
                <a16:creationId xmlns:a16="http://schemas.microsoft.com/office/drawing/2014/main" id="{2A74C0E4-C263-4DF8-94A4-6F0F8C79E166}"/>
              </a:ext>
            </a:extLst>
          </p:cNvPr>
          <p:cNvSpPr txBox="1"/>
          <p:nvPr/>
        </p:nvSpPr>
        <p:spPr>
          <a:xfrm>
            <a:off x="457200" y="1290320"/>
            <a:ext cx="11633200" cy="529375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vi-VN" sz="2400" dirty="0"/>
              <a:t>Chức năng 1: Tạo danh sách tổ hợp các địa điểm gợi ý cho người dùng, có đầy đủ hạng mục, số lượng địa điểm trong mỗi hạng mục và chi phí trong phạm vi ngân sách.</a:t>
            </a:r>
            <a:endParaRPr lang="en-US" sz="2400" dirty="0"/>
          </a:p>
          <a:p>
            <a:pPr marL="342900" indent="-342900">
              <a:lnSpc>
                <a:spcPct val="150000"/>
              </a:lnSpc>
              <a:buFont typeface="Wingdings" panose="05000000000000000000" pitchFamily="2" charset="2"/>
              <a:buChar char="q"/>
            </a:pPr>
            <a:r>
              <a:rPr lang="vi-VN" sz="2400" dirty="0"/>
              <a:t>Vấn đề:</a:t>
            </a:r>
          </a:p>
          <a:p>
            <a:pPr marL="914400" indent="-342900">
              <a:lnSpc>
                <a:spcPct val="150000"/>
              </a:lnSpc>
              <a:buFont typeface="Arial" panose="020B0604020202020204" pitchFamily="34" charset="0"/>
              <a:buChar char="•"/>
            </a:pPr>
            <a:r>
              <a:rPr lang="vi-VN" sz="2400" dirty="0"/>
              <a:t>Vấn đề thứ nhất: Tạo ra tổ hợp các địa điểm của từng hạng mục, với kích thước tổ hợp được xác định trước.</a:t>
            </a:r>
          </a:p>
          <a:p>
            <a:pPr marL="914400" indent="-342900">
              <a:lnSpc>
                <a:spcPct val="150000"/>
              </a:lnSpc>
              <a:buFont typeface="Arial" panose="020B0604020202020204" pitchFamily="34" charset="0"/>
              <a:buChar char="•"/>
            </a:pPr>
            <a:r>
              <a:rPr lang="vi-VN" sz="2400" dirty="0"/>
              <a:t>Vấn đề thứ hai: Tạo ra các tổ hợp lớn từ các tổ hợp con và đảm bảo tổng chi phí mỗi tổ hợp không vượt quá ngân sách.</a:t>
            </a:r>
          </a:p>
          <a:p>
            <a:pPr>
              <a:lnSpc>
                <a:spcPct val="150000"/>
              </a:lnSpc>
            </a:pPr>
            <a:endParaRPr lang="vi-VN" sz="2400" dirty="0"/>
          </a:p>
          <a:p>
            <a:endParaRPr lang="en-US" dirty="0"/>
          </a:p>
        </p:txBody>
      </p:sp>
    </p:spTree>
    <p:extLst>
      <p:ext uri="{BB962C8B-B14F-4D97-AF65-F5344CB8AC3E}">
        <p14:creationId xmlns:p14="http://schemas.microsoft.com/office/powerpoint/2010/main" val="78816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7D3A62-ABF0-39B3-43BC-450284EAFFE8}"/>
              </a:ext>
            </a:extLst>
          </p:cNvPr>
          <p:cNvSpPr>
            <a:spLocks noGrp="1"/>
          </p:cNvSpPr>
          <p:nvPr>
            <p:ph type="title"/>
          </p:nvPr>
        </p:nvSpPr>
        <p:spPr>
          <a:xfrm>
            <a:off x="3403536" y="0"/>
            <a:ext cx="5384928" cy="1078992"/>
          </a:xfrm>
        </p:spPr>
        <p:txBody>
          <a:bodyPr>
            <a:normAutofit/>
          </a:bodyPr>
          <a:lstStyle/>
          <a:p>
            <a:r>
              <a:rPr lang="vi-VN" dirty="0">
                <a:solidFill>
                  <a:schemeClr val="bg1"/>
                </a:solidFill>
              </a:rPr>
              <a:t>Các chức năng chính</a:t>
            </a:r>
          </a:p>
        </p:txBody>
      </p:sp>
      <p:sp>
        <p:nvSpPr>
          <p:cNvPr id="2" name="TextBox 1">
            <a:extLst>
              <a:ext uri="{FF2B5EF4-FFF2-40B4-BE49-F238E27FC236}">
                <a16:creationId xmlns:a16="http://schemas.microsoft.com/office/drawing/2014/main" id="{2A74C0E4-C263-4DF8-94A4-6F0F8C79E166}"/>
              </a:ext>
            </a:extLst>
          </p:cNvPr>
          <p:cNvSpPr txBox="1"/>
          <p:nvPr/>
        </p:nvSpPr>
        <p:spPr>
          <a:xfrm>
            <a:off x="457200" y="1290320"/>
            <a:ext cx="11633200" cy="2523768"/>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vi-VN" sz="2400" dirty="0"/>
              <a:t>Giải pháp:</a:t>
            </a:r>
          </a:p>
          <a:p>
            <a:pPr marL="342900" indent="-342900">
              <a:lnSpc>
                <a:spcPct val="150000"/>
              </a:lnSpc>
              <a:buFont typeface="Arial" panose="020B0604020202020204" pitchFamily="34" charset="0"/>
              <a:buChar char="•"/>
            </a:pPr>
            <a:r>
              <a:rPr lang="vi-VN" sz="2400" dirty="0"/>
              <a:t>Vấn đề thứ nhất: Sử dụng thuật toán quay lui để tạo tổ hợp, với đầu vào của thuật toán là danh sách các địa điểm của hạng mục cần tạo và kích thước của tổ hợp. </a:t>
            </a:r>
          </a:p>
          <a:p>
            <a:pPr marL="342900" indent="-342900">
              <a:lnSpc>
                <a:spcPct val="150000"/>
              </a:lnSpc>
              <a:buFont typeface="Wingdings" panose="05000000000000000000" pitchFamily="2" charset="2"/>
              <a:buChar char="q"/>
            </a:pPr>
            <a:endParaRPr lang="vi-VN" sz="2400" dirty="0"/>
          </a:p>
          <a:p>
            <a:endParaRPr lang="en-US" dirty="0"/>
          </a:p>
        </p:txBody>
      </p:sp>
      <p:pic>
        <p:nvPicPr>
          <p:cNvPr id="4" name="Picture 3">
            <a:extLst>
              <a:ext uri="{FF2B5EF4-FFF2-40B4-BE49-F238E27FC236}">
                <a16:creationId xmlns:a16="http://schemas.microsoft.com/office/drawing/2014/main" id="{1509B6AC-A515-AAD4-37F6-88939F763B68}"/>
              </a:ext>
            </a:extLst>
          </p:cNvPr>
          <p:cNvPicPr>
            <a:picLocks noChangeAspect="1"/>
          </p:cNvPicPr>
          <p:nvPr/>
        </p:nvPicPr>
        <p:blipFill>
          <a:blip r:embed="rId2"/>
          <a:stretch>
            <a:fillRect/>
          </a:stretch>
        </p:blipFill>
        <p:spPr>
          <a:xfrm>
            <a:off x="1679295" y="4067548"/>
            <a:ext cx="8833410" cy="1987812"/>
          </a:xfrm>
          <a:prstGeom prst="rect">
            <a:avLst/>
          </a:prstGeom>
        </p:spPr>
      </p:pic>
    </p:spTree>
    <p:extLst>
      <p:ext uri="{BB962C8B-B14F-4D97-AF65-F5344CB8AC3E}">
        <p14:creationId xmlns:p14="http://schemas.microsoft.com/office/powerpoint/2010/main" val="406786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7D3A62-ABF0-39B3-43BC-450284EAFFE8}"/>
              </a:ext>
            </a:extLst>
          </p:cNvPr>
          <p:cNvSpPr>
            <a:spLocks noGrp="1"/>
          </p:cNvSpPr>
          <p:nvPr>
            <p:ph type="title"/>
          </p:nvPr>
        </p:nvSpPr>
        <p:spPr>
          <a:xfrm>
            <a:off x="3403536" y="0"/>
            <a:ext cx="5384928" cy="1078992"/>
          </a:xfrm>
        </p:spPr>
        <p:txBody>
          <a:bodyPr>
            <a:normAutofit/>
          </a:bodyPr>
          <a:lstStyle/>
          <a:p>
            <a:r>
              <a:rPr lang="vi-VN" dirty="0">
                <a:solidFill>
                  <a:schemeClr val="bg1"/>
                </a:solidFill>
              </a:rPr>
              <a:t>Các chức năng chính</a:t>
            </a:r>
          </a:p>
        </p:txBody>
      </p:sp>
      <p:sp>
        <p:nvSpPr>
          <p:cNvPr id="2" name="TextBox 1">
            <a:extLst>
              <a:ext uri="{FF2B5EF4-FFF2-40B4-BE49-F238E27FC236}">
                <a16:creationId xmlns:a16="http://schemas.microsoft.com/office/drawing/2014/main" id="{2A74C0E4-C263-4DF8-94A4-6F0F8C79E166}"/>
              </a:ext>
            </a:extLst>
          </p:cNvPr>
          <p:cNvSpPr txBox="1"/>
          <p:nvPr/>
        </p:nvSpPr>
        <p:spPr>
          <a:xfrm>
            <a:off x="457200" y="1290320"/>
            <a:ext cx="11633200" cy="19697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vi-VN" sz="2400" dirty="0"/>
              <a:t>Vấn đề thứ hai: Duyệt qua từng tổ hợp của các hạng mục, kết hợp chúng với nhau và loại bỏ các tổ hợp có chi phí vượt quá ngân sách.</a:t>
            </a:r>
          </a:p>
          <a:p>
            <a:pPr marL="342900" indent="-342900">
              <a:lnSpc>
                <a:spcPct val="150000"/>
              </a:lnSpc>
              <a:buFont typeface="Wingdings" panose="05000000000000000000" pitchFamily="2" charset="2"/>
              <a:buChar char="q"/>
            </a:pPr>
            <a:endParaRPr lang="vi-VN" sz="2400" dirty="0"/>
          </a:p>
          <a:p>
            <a:endParaRPr lang="en-US" dirty="0"/>
          </a:p>
        </p:txBody>
      </p:sp>
      <p:pic>
        <p:nvPicPr>
          <p:cNvPr id="4" name="Picture 3">
            <a:extLst>
              <a:ext uri="{FF2B5EF4-FFF2-40B4-BE49-F238E27FC236}">
                <a16:creationId xmlns:a16="http://schemas.microsoft.com/office/drawing/2014/main" id="{1509B6AC-A515-AAD4-37F6-88939F763B68}"/>
              </a:ext>
            </a:extLst>
          </p:cNvPr>
          <p:cNvPicPr>
            <a:picLocks noChangeAspect="1"/>
          </p:cNvPicPr>
          <p:nvPr/>
        </p:nvPicPr>
        <p:blipFill>
          <a:blip r:embed="rId2"/>
          <a:srcRect/>
          <a:stretch/>
        </p:blipFill>
        <p:spPr>
          <a:xfrm>
            <a:off x="1679295" y="3292949"/>
            <a:ext cx="8833410" cy="1790237"/>
          </a:xfrm>
          <a:prstGeom prst="rect">
            <a:avLst/>
          </a:prstGeom>
        </p:spPr>
      </p:pic>
    </p:spTree>
    <p:extLst>
      <p:ext uri="{BB962C8B-B14F-4D97-AF65-F5344CB8AC3E}">
        <p14:creationId xmlns:p14="http://schemas.microsoft.com/office/powerpoint/2010/main" val="255887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1784</TotalTime>
  <Words>594</Words>
  <Application>Microsoft Office PowerPoint</Application>
  <PresentationFormat>Widescreen</PresentationFormat>
  <Paragraphs>58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Epilogue</vt:lpstr>
      <vt:lpstr>Times New Roman</vt:lpstr>
      <vt:lpstr>Wingdings</vt:lpstr>
      <vt:lpstr>Office Theme</vt:lpstr>
      <vt:lpstr>BỘ MÔN CÔNG NGHỆ THÔNG TIN  </vt:lpstr>
      <vt:lpstr>NỘI DUNG</vt:lpstr>
      <vt:lpstr>Tổng quan đề tài</vt:lpstr>
      <vt:lpstr>Tổng quan đề tài</vt:lpstr>
      <vt:lpstr>Phân tích hệ thống</vt:lpstr>
      <vt:lpstr>Thiết kế cơ sở dữ liệu</vt:lpstr>
      <vt:lpstr>Các chức năng chính</vt:lpstr>
      <vt:lpstr>Các chức năng chính</vt:lpstr>
      <vt:lpstr>Các chức năng chính</vt:lpstr>
      <vt:lpstr>Các chức năng chính</vt:lpstr>
      <vt:lpstr>Các chức năng chính</vt:lpstr>
      <vt:lpstr>Chương trình demo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TẬP CHUYÊN MÔN</dc:title>
  <dc:creator>quoc khanh</dc:creator>
  <cp:lastModifiedBy>Cong Hao</cp:lastModifiedBy>
  <cp:revision>613</cp:revision>
  <dcterms:created xsi:type="dcterms:W3CDTF">2021-04-24T02:00:46Z</dcterms:created>
  <dcterms:modified xsi:type="dcterms:W3CDTF">2024-06-28T01:25:57Z</dcterms:modified>
</cp:coreProperties>
</file>