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75" r:id="rId6"/>
    <p:sldId id="372" r:id="rId7"/>
    <p:sldId id="382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6" r:id="rId16"/>
    <p:sldId id="394" r:id="rId17"/>
    <p:sldId id="395" r:id="rId18"/>
    <p:sldId id="397" r:id="rId19"/>
    <p:sldId id="399" r:id="rId20"/>
    <p:sldId id="383" r:id="rId21"/>
    <p:sldId id="384" r:id="rId22"/>
    <p:sldId id="385" r:id="rId23"/>
    <p:sldId id="3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 with a green arrow&#10;&#10;Description automatically generated">
            <a:extLst>
              <a:ext uri="{FF2B5EF4-FFF2-40B4-BE49-F238E27FC236}">
                <a16:creationId xmlns:a16="http://schemas.microsoft.com/office/drawing/2014/main" id="{A225CE6A-A3CD-C4B5-E1B3-644D3F128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3" r="1" b="8674"/>
          <a:stretch/>
        </p:blipFill>
        <p:spPr>
          <a:xfrm>
            <a:off x="814302" y="2024743"/>
            <a:ext cx="7303538" cy="4399351"/>
          </a:xfrm>
          <a:prstGeom prst="rect">
            <a:avLst/>
          </a:prstGeom>
          <a:noFill/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Sara Hassan Ahmed </a:t>
            </a:r>
          </a:p>
          <a:p>
            <a:r>
              <a:rPr lang="en-US" dirty="0" err="1"/>
              <a:t>Zohoor</a:t>
            </a:r>
            <a:r>
              <a:rPr lang="en-US" dirty="0"/>
              <a:t> Samir </a:t>
            </a:r>
          </a:p>
          <a:p>
            <a:r>
              <a:rPr lang="en-US" dirty="0" err="1"/>
              <a:t>Horia</a:t>
            </a:r>
            <a:r>
              <a:rPr lang="en-US" dirty="0"/>
              <a:t> Ahmed</a:t>
            </a:r>
          </a:p>
          <a:p>
            <a:r>
              <a:rPr lang="en-US" dirty="0"/>
              <a:t>Doha Ayman</a:t>
            </a:r>
          </a:p>
          <a:p>
            <a:r>
              <a:rPr lang="en-US" dirty="0"/>
              <a:t>Ziad Sameh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9CB4DFA-0B91-888F-B120-8AF6B715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B6A30-7E35-5900-EA97-B3C2BCA0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87087"/>
            <a:ext cx="10515601" cy="979714"/>
          </a:xfrm>
        </p:spPr>
        <p:txBody>
          <a:bodyPr/>
          <a:lstStyle/>
          <a:p>
            <a:r>
              <a:rPr lang="en-US" sz="4400" i="1" dirty="0"/>
              <a:t>Car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3C9-0CBD-68D8-9473-B171CD5B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A6EEBC-B7F5-F57C-2BC1-925F09878FC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1849" y="326571"/>
            <a:ext cx="9389837" cy="5823858"/>
          </a:xfrm>
        </p:spPr>
      </p:pic>
    </p:spTree>
    <p:extLst>
      <p:ext uri="{BB962C8B-B14F-4D97-AF65-F5344CB8AC3E}">
        <p14:creationId xmlns:p14="http://schemas.microsoft.com/office/powerpoint/2010/main" val="109437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C56E-5005-61A6-8244-743CCF50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BEBE07-4C42-50DD-B8D4-F2D8B967BE1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394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B438CB-78AC-5E94-6BBD-613B3271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058"/>
            <a:ext cx="12192000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1680-5A91-B90C-BF85-36278146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A2D8BA-518D-3178-52B4-AC05FB02F4F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1850" y="3394805"/>
            <a:ext cx="4276205" cy="192712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2F2487-BB9E-A2A8-AC80-5EC547E5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" y="0"/>
            <a:ext cx="11813400" cy="6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784A-2DBA-D528-11F2-CCFC29EA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7D1EEAB-8A1E-6E84-37D3-19E637C7FC7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26571" y="173736"/>
            <a:ext cx="11473543" cy="6303264"/>
          </a:xfrm>
        </p:spPr>
      </p:pic>
    </p:spTree>
    <p:extLst>
      <p:ext uri="{BB962C8B-B14F-4D97-AF65-F5344CB8AC3E}">
        <p14:creationId xmlns:p14="http://schemas.microsoft.com/office/powerpoint/2010/main" val="382820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7369-D998-5FB3-BB0F-B2C45A95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8D05E35-688E-FB7A-D95A-8881C0076A7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5943" y="0"/>
            <a:ext cx="11832771" cy="3429000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FA0C642-5DE3-6594-778F-CA748384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2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21-543D-202F-5AC8-8544486C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89F55D-C425-D14E-A9B7-BF980A7F7C3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" y="173735"/>
            <a:ext cx="11484428" cy="5004194"/>
          </a:xfrm>
        </p:spPr>
      </p:pic>
    </p:spTree>
    <p:extLst>
      <p:ext uri="{BB962C8B-B14F-4D97-AF65-F5344CB8AC3E}">
        <p14:creationId xmlns:p14="http://schemas.microsoft.com/office/powerpoint/2010/main" val="38722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747-39E0-A8B5-193E-215D931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872956-3F83-5217-2014-4B730241E6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1849" y="435429"/>
            <a:ext cx="10042979" cy="5845628"/>
          </a:xfrm>
        </p:spPr>
      </p:pic>
    </p:spTree>
    <p:extLst>
      <p:ext uri="{BB962C8B-B14F-4D97-AF65-F5344CB8AC3E}">
        <p14:creationId xmlns:p14="http://schemas.microsoft.com/office/powerpoint/2010/main" val="233006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D06C-A286-31D7-017A-9BC601E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F8E61D-C0C8-58CD-C287-8172BE3BD3E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8600" y="283029"/>
            <a:ext cx="11734799" cy="6401235"/>
          </a:xfrm>
        </p:spPr>
      </p:pic>
    </p:spTree>
    <p:extLst>
      <p:ext uri="{BB962C8B-B14F-4D97-AF65-F5344CB8AC3E}">
        <p14:creationId xmlns:p14="http://schemas.microsoft.com/office/powerpoint/2010/main" val="71249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EB19-1735-2F96-A5F2-4FBFDC4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1741DF-35A2-0933-E0EF-84895F37BA2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7086" y="0"/>
            <a:ext cx="12017828" cy="6858000"/>
          </a:xfrm>
        </p:spPr>
      </p:pic>
    </p:spTree>
    <p:extLst>
      <p:ext uri="{BB962C8B-B14F-4D97-AF65-F5344CB8AC3E}">
        <p14:creationId xmlns:p14="http://schemas.microsoft.com/office/powerpoint/2010/main" val="71549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4EA0-1A08-76EB-0066-ACC9F46A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4D9C39-619D-6734-562B-3D171F399C3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1371" y="173735"/>
            <a:ext cx="10363199" cy="6042007"/>
          </a:xfrm>
        </p:spPr>
      </p:pic>
    </p:spTree>
    <p:extLst>
      <p:ext uri="{BB962C8B-B14F-4D97-AF65-F5344CB8AC3E}">
        <p14:creationId xmlns:p14="http://schemas.microsoft.com/office/powerpoint/2010/main" val="3176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In this project:</a:t>
            </a:r>
          </a:p>
          <a:p>
            <a:r>
              <a:rPr lang="en-US" dirty="0"/>
              <a:t>We are predicting the price for every car using car price data set</a:t>
            </a:r>
          </a:p>
          <a:p>
            <a:r>
              <a:rPr lang="en-US" dirty="0" err="1"/>
              <a:t>Prerpcessing</a:t>
            </a:r>
            <a:endParaRPr lang="en-US" dirty="0"/>
          </a:p>
          <a:p>
            <a:r>
              <a:rPr lang="en-US" dirty="0"/>
              <a:t>Feature analysis</a:t>
            </a:r>
          </a:p>
          <a:p>
            <a:r>
              <a:rPr lang="en-US" dirty="0"/>
              <a:t>Correlation matrix and its </a:t>
            </a:r>
            <a:r>
              <a:rPr lang="en-US" dirty="0" err="1"/>
              <a:t>visuliaztion</a:t>
            </a:r>
            <a:endParaRPr lang="en-US" dirty="0"/>
          </a:p>
          <a:p>
            <a:r>
              <a:rPr lang="en-US" dirty="0"/>
              <a:t>Grid search</a:t>
            </a:r>
          </a:p>
          <a:p>
            <a:r>
              <a:rPr lang="en-US" dirty="0"/>
              <a:t> 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DDCD-1E4E-50F1-67A6-DAB04F41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3D45C7A-9B46-68C5-B23F-1185C80891D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2144" y="0"/>
            <a:ext cx="11394250" cy="2623457"/>
          </a:xfrm>
        </p:spPr>
      </p:pic>
      <p:pic>
        <p:nvPicPr>
          <p:cNvPr id="13" name="Picture 12" descr="A graph with a green line and blue dots&#10;&#10;Description automatically generated">
            <a:extLst>
              <a:ext uri="{FF2B5EF4-FFF2-40B4-BE49-F238E27FC236}">
                <a16:creationId xmlns:a16="http://schemas.microsoft.com/office/drawing/2014/main" id="{01E357EC-6ACC-30BC-3400-CE70ED97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5" y="2867238"/>
            <a:ext cx="11140789" cy="39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042AE2-288E-7E3D-FF5B-CEF08B62C44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6201" y="173735"/>
            <a:ext cx="11898086" cy="6510530"/>
          </a:xfr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0FA-D17B-D47A-E027-DD060E0C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69712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5B4147-675A-E7F2-F239-9FB5DAC0FDB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5686" y="870857"/>
            <a:ext cx="10961914" cy="5813408"/>
          </a:xfrm>
        </p:spPr>
      </p:pic>
    </p:spTree>
    <p:extLst>
      <p:ext uri="{BB962C8B-B14F-4D97-AF65-F5344CB8AC3E}">
        <p14:creationId xmlns:p14="http://schemas.microsoft.com/office/powerpoint/2010/main" val="347176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194C-B70A-5C19-5515-159BB95E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84D113-1FEF-4853-0284-F99ECE67BDD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1849" y="173735"/>
            <a:ext cx="10728779" cy="5965808"/>
          </a:xfrm>
        </p:spPr>
      </p:pic>
    </p:spTree>
    <p:extLst>
      <p:ext uri="{BB962C8B-B14F-4D97-AF65-F5344CB8AC3E}">
        <p14:creationId xmlns:p14="http://schemas.microsoft.com/office/powerpoint/2010/main" val="164944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548-A343-CB30-345C-329211A0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4E7614-7B60-C5B1-73C7-252A545DDBE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35429" y="1"/>
            <a:ext cx="11408227" cy="6433456"/>
          </a:xfrm>
        </p:spPr>
      </p:pic>
    </p:spTree>
    <p:extLst>
      <p:ext uri="{BB962C8B-B14F-4D97-AF65-F5344CB8AC3E}">
        <p14:creationId xmlns:p14="http://schemas.microsoft.com/office/powerpoint/2010/main" val="415059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C282-24EF-2BF1-546E-878F6C19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8577B4-59D5-B66E-67EB-A0DF25FF77B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1514" y="76199"/>
            <a:ext cx="11745686" cy="6498771"/>
          </a:xfrm>
        </p:spPr>
      </p:pic>
    </p:spTree>
    <p:extLst>
      <p:ext uri="{BB962C8B-B14F-4D97-AF65-F5344CB8AC3E}">
        <p14:creationId xmlns:p14="http://schemas.microsoft.com/office/powerpoint/2010/main" val="229249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6AD9-F40A-8E9E-63A2-86103248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BE2034-FD19-16AB-CF7B-6D3E2CB161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93915" y="173735"/>
            <a:ext cx="11190514" cy="5347446"/>
          </a:xfrm>
        </p:spPr>
      </p:pic>
    </p:spTree>
    <p:extLst>
      <p:ext uri="{BB962C8B-B14F-4D97-AF65-F5344CB8AC3E}">
        <p14:creationId xmlns:p14="http://schemas.microsoft.com/office/powerpoint/2010/main" val="247831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F338-B3AE-CC34-6FD5-4194EC64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29FBEC-EE87-B623-E288-945F66B79E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1849" y="173734"/>
            <a:ext cx="10524320" cy="6379465"/>
          </a:xfrm>
        </p:spPr>
      </p:pic>
    </p:spTree>
    <p:extLst>
      <p:ext uri="{BB962C8B-B14F-4D97-AF65-F5344CB8AC3E}">
        <p14:creationId xmlns:p14="http://schemas.microsoft.com/office/powerpoint/2010/main" val="39537431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{AFD43E34-AD2E-4BCC-9751-9173E83AF32F}tf11936837_win32</Template>
  <TotalTime>165</TotalTime>
  <Words>54</Words>
  <Application>Microsoft Office PowerPoint</Application>
  <PresentationFormat>Widescreen</PresentationFormat>
  <Paragraphs>22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</vt:lpstr>
      <vt:lpstr>Biome</vt:lpstr>
      <vt:lpstr>Calibri</vt:lpstr>
      <vt:lpstr>Custom</vt:lpstr>
      <vt:lpstr>Car price prediction</vt:lpstr>
      <vt:lpstr>Introduction:</vt:lpstr>
      <vt:lpstr>PowerPoint Presentation</vt:lpstr>
      <vt:lpstr>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sara hassan</dc:creator>
  <cp:lastModifiedBy>sara hassan</cp:lastModifiedBy>
  <cp:revision>1</cp:revision>
  <dcterms:created xsi:type="dcterms:W3CDTF">2024-05-12T23:36:59Z</dcterms:created>
  <dcterms:modified xsi:type="dcterms:W3CDTF">2024-05-13T02:22:37Z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