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925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1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Databases with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applied e-commerce example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OrderStatus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Inserted 'Processing' as ID 2 between Pending and Shipping</a:t>
            </a:r>
          </a:p>
          <a:p>
            <a:r>
              <a:t>Updated existing IDs safely</a:t>
            </a:r>
          </a:p>
          <a:p>
            <a:r>
              <a:t>Maintained primary key and foreign key consistency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Improvements &amp;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Add stock tracking in Products</a:t>
            </a:r>
          </a:p>
          <a:p>
            <a:r>
              <a:t>Track created_at and updated_at</a:t>
            </a:r>
          </a:p>
          <a:p>
            <a:r>
              <a:t>Create OrderStatusHistory</a:t>
            </a:r>
          </a:p>
          <a:p>
            <a:r>
              <a:t>Optional: Reviews, Discounts, Addresses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Practical modeling reinforces core SQL concepts</a:t>
            </a:r>
          </a:p>
          <a:p>
            <a:r>
              <a:t>Well-structured databases scale better and reduce bugs</a:t>
            </a:r>
          </a:p>
          <a:p>
            <a:r>
              <a:t>Real-world use cases make learning easier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or suggestions?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SQL = Structured Query Language</a:t>
            </a:r>
          </a:p>
          <a:p>
            <a:r>
              <a:t>Used to manage and manipulate relational databases</a:t>
            </a:r>
          </a:p>
          <a:p>
            <a:r>
              <a:t>Core commands: CREATE, SELECT, INSERT, UPDATE, DELETE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Database &amp;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 DATABASE ecommerce;</a:t>
            </a:r>
          </a:p>
          <a:p>
            <a:r>
              <a:t>USE ecommerce;</a:t>
            </a:r>
          </a:p>
          <a:p>
            <a:r>
              <a:t>CREATE TABLE Customers (...);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INSERT INTO Customers (name, email) VALUES ('John', 'john@email.com');</a:t>
            </a:r>
          </a:p>
          <a:p>
            <a:r>
              <a:t>Use INSERT to add records into a 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Keys &amp; 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PRIMARY KEY: Uniquely identifies each row (e.g., id)</a:t>
            </a:r>
          </a:p>
          <a:p>
            <a:r>
              <a:t>FOREIGN KEY: Links one table to another</a:t>
            </a:r>
          </a:p>
          <a:p>
            <a:r>
              <a:t>Maintains referential integrity between tables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NOT NULL – value must be provided</a:t>
            </a:r>
          </a:p>
          <a:p>
            <a:r>
              <a:t>UNIQUE – no duplicates allowed</a:t>
            </a:r>
          </a:p>
          <a:p>
            <a:r>
              <a:t>CHECK – condition must be true</a:t>
            </a:r>
          </a:p>
          <a:p>
            <a:r>
              <a:t>DEFAULT – value auto-set if not provided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trigger is code that executes before or after a table event</a:t>
            </a:r>
          </a:p>
          <a:p>
            <a:r>
              <a:t>Example: BEFORE INSERT trigger copies product price</a:t>
            </a:r>
          </a:p>
          <a:p>
            <a:r>
              <a:t>Helps enforce business rules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Databases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Databases store and manage critical data for applications.</a:t>
            </a:r>
          </a:p>
          <a:p>
            <a:r>
              <a:t>Relational databases model data using tables and relationships.</a:t>
            </a:r>
          </a:p>
          <a:p>
            <a:r>
              <a:t>MySQL is one of the most widely used open-source RDBMS.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Querying Data (SELECT)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SELECT * FROM Customers;</a:t>
            </a:r>
          </a:p>
          <a:p>
            <a:r>
              <a:rPr dirty="0"/>
              <a:t>SELECT name, price FROM Products WHERE price &gt; 1000;</a:t>
            </a:r>
          </a:p>
          <a:p>
            <a:r>
              <a:rPr dirty="0"/>
              <a:t>SELECT COUNT(*) FROM Orders;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UPDATE Products SET price = 1099.99 WHERE id = 1;</a:t>
            </a:r>
          </a:p>
          <a:p>
            <a:r>
              <a:t>Be careful – always use WHERE to avoid updating all rows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Deleting &amp; Truncating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DELETE FROM Orders WHERE id = 10; (removes specific rows)</a:t>
            </a:r>
          </a:p>
          <a:p>
            <a:r>
              <a:t>TRUNCATE TABLE Orders; (removes all rows, resets AUTO_INCREMENT)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INNER JOIN: common values in both tables</a:t>
            </a:r>
          </a:p>
          <a:p>
            <a:r>
              <a:t>LEFT JOIN: all from left, matching from right</a:t>
            </a:r>
          </a:p>
          <a:p>
            <a:r>
              <a:t>Example: SELECT * FROM Orders JOIN Customers ON Orders.customer_id = Customers.id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query inside another query</a:t>
            </a:r>
          </a:p>
          <a:p>
            <a:r>
              <a:rPr dirty="0"/>
              <a:t>Example: SELECT * FROM Products WHERE price &gt; (SELECT AVG(price) FROM Products);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Transactions, COMMIT &amp;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START TRANSACTION;</a:t>
            </a:r>
          </a:p>
          <a:p>
            <a:r>
              <a:t>UPDATE Products SET stock = stock - 1 WHERE id = 1;</a:t>
            </a:r>
          </a:p>
          <a:p>
            <a:r>
              <a:t>COMMIT; (saves the changes)</a:t>
            </a:r>
          </a:p>
          <a:p>
            <a:r>
              <a:t>ROLLBACK; (undoes the changes if error)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Aggregations &amp;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COUNT(), AVG(), SUM(), MIN(), MAX()</a:t>
            </a:r>
          </a:p>
          <a:p>
            <a:r>
              <a:t>Example: SELECT category_id, AVG(price) FROM Products GROUP BY category_id;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Modeling an e-commerce business to explore MySQL concepts in a practical, easy-to-understand 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Customers – buyers</a:t>
            </a:r>
          </a:p>
          <a:p>
            <a:r>
              <a:t>Products – items for sale</a:t>
            </a:r>
          </a:p>
          <a:p>
            <a:r>
              <a:t>Orders – customer purchases</a:t>
            </a:r>
          </a:p>
          <a:p>
            <a:r>
              <a:t>OrderItems – link between orders and products</a:t>
            </a:r>
          </a:p>
          <a:p>
            <a:r>
              <a:t>Categories – product classification</a:t>
            </a:r>
          </a:p>
          <a:p>
            <a:r>
              <a:t>OrderStatus – state of each order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Customers: client information</a:t>
            </a:r>
          </a:p>
          <a:p>
            <a:r>
              <a:t>Products: name, description, price, category</a:t>
            </a:r>
          </a:p>
          <a:p>
            <a:r>
              <a:t>Orders: customer link, date, status</a:t>
            </a:r>
          </a:p>
          <a:p>
            <a:r>
              <a:t>OrderItems: quantity, price at order time</a:t>
            </a:r>
          </a:p>
          <a:p>
            <a:r>
              <a:t>Categories: name, description</a:t>
            </a:r>
          </a:p>
          <a:p>
            <a:r>
              <a:t>OrderStatus: lifecycle of an order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Customer → Orders: One-to-Many</a:t>
            </a:r>
          </a:p>
          <a:p>
            <a:r>
              <a:t>Order → OrderItems: One-to-Many</a:t>
            </a:r>
          </a:p>
          <a:p>
            <a:r>
              <a:t>OrderItem → Product: Many-to-One</a:t>
            </a:r>
          </a:p>
          <a:p>
            <a:r>
              <a:t>Product → Category: Many-to-One</a:t>
            </a:r>
          </a:p>
          <a:p>
            <a:r>
              <a:t>Order → OrderStatus: Many-to-One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Customer browses products and adds to cart</a:t>
            </a:r>
          </a:p>
          <a:p>
            <a:r>
              <a:t>Places an order → status: Pending</a:t>
            </a:r>
          </a:p>
          <a:p>
            <a:r>
              <a:t>Products are recorded in OrderItems</a:t>
            </a:r>
          </a:p>
          <a:p>
            <a:r>
              <a:t>Status evolves: Processing → Shipping → Delivered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Constraints &amp;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Unique email in Customers</a:t>
            </a:r>
          </a:p>
          <a:p>
            <a:r>
              <a:t>Foreign keys ensure data integrity</a:t>
            </a:r>
          </a:p>
          <a:p>
            <a:r>
              <a:t>Example: order_id in OrderItems must exist in Orders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Automatically copy product price to OrderItems on insert</a:t>
            </a:r>
          </a:p>
          <a:p>
            <a:r>
              <a:t>Ensures price history consistency</a:t>
            </a:r>
          </a:p>
          <a:p>
            <a:r>
              <a:t>Avoids errors if prices change after purchase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651</Words>
  <Application>Microsoft Office PowerPoint</Application>
  <PresentationFormat>On-screen Show (4:3)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Schoolbook</vt:lpstr>
      <vt:lpstr>Wingdings 2</vt:lpstr>
      <vt:lpstr>View</vt:lpstr>
      <vt:lpstr>Understanding Databases with MySQL</vt:lpstr>
      <vt:lpstr>Why Databases Matter</vt:lpstr>
      <vt:lpstr>Project Overview</vt:lpstr>
      <vt:lpstr>Business Entities</vt:lpstr>
      <vt:lpstr>Table Purposes</vt:lpstr>
      <vt:lpstr>Entity Relationships</vt:lpstr>
      <vt:lpstr>Business Process</vt:lpstr>
      <vt:lpstr>Constraints &amp; Validations</vt:lpstr>
      <vt:lpstr>Triggers</vt:lpstr>
      <vt:lpstr>OrderStatus Management</vt:lpstr>
      <vt:lpstr>Improvements &amp; Extensions</vt:lpstr>
      <vt:lpstr>Lessons Learned</vt:lpstr>
      <vt:lpstr>Q&amp;A</vt:lpstr>
      <vt:lpstr>What is SQL?</vt:lpstr>
      <vt:lpstr>Creating a Database &amp; Tables</vt:lpstr>
      <vt:lpstr>Populating Tables</vt:lpstr>
      <vt:lpstr>Primary Keys &amp; Foreign Keys</vt:lpstr>
      <vt:lpstr>Constraints</vt:lpstr>
      <vt:lpstr>Triggers</vt:lpstr>
      <vt:lpstr>Querying Data (SELECT)</vt:lpstr>
      <vt:lpstr>Updating Data</vt:lpstr>
      <vt:lpstr>Deleting &amp; Truncating</vt:lpstr>
      <vt:lpstr>JOINS</vt:lpstr>
      <vt:lpstr>Subqueries</vt:lpstr>
      <vt:lpstr>Transactions, COMMIT &amp; ROLLBACK</vt:lpstr>
      <vt:lpstr>Aggregations &amp; GROUP BY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Databases with MySQL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2025-07-12T19:54:58Z</dcterms:modified>
  <cp:category/>
</cp:coreProperties>
</file>