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1"/>
    <p:restoredTop sz="94658"/>
  </p:normalViewPr>
  <p:slideViewPr>
    <p:cSldViewPr snapToGrid="0" snapToObjects="1">
      <p:cViewPr varScale="1">
        <p:scale>
          <a:sx n="99" d="100"/>
          <a:sy n="99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37A38-B302-4A4E-861D-831219C7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7B3D90-F183-E64C-B9C4-DC0224FA0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B5FAF-3041-744A-B137-7A0140CF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63A64-E7C0-F741-A665-43B505A3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01EB0F-9859-2542-9BE8-84C8FC1C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7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F25CB-E8BC-4C4A-B956-1AFE7B8D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A542CD-D944-2F43-951C-FBCA1B8B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ADD98-A68E-7A4E-9BE1-2468950A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F8498-B673-FE4B-8825-9CF22200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E92C8-C0EF-B54D-AE9B-63204309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9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135501-1C23-244F-BF4E-2A4C333DF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82F4ED-3C4F-5C4E-BE11-6E2721B4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559572-F61D-0344-AE54-2A24805D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8A0225-4A0F-704D-976B-44405A81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D99679-7452-A64A-B1EB-A344A168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34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DEBD-68E4-5648-9D35-7D1368C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C25A4-68BE-ED41-9CC9-D5154772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003AD9-6F70-314B-A41B-BDCE5BE1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D7BF06-B143-7D45-8753-D9F97176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7B21F-C22D-3643-97AA-327BA62D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5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3DF12-3833-3E48-957D-C6B1A067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C8C87-1BDC-A348-80E2-93865FC9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43BA45-C2CA-D74B-8853-A4EA537C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93007-0EF4-5A45-9514-0D66B7B2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279FA-C167-FC44-A8C7-107C8F86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36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9745B-43FC-3242-A40D-422343BA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76EE7-9517-CF4C-86D5-89D36A52E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9881C0-59E1-4943-8C17-580CF331C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E2AD8-4958-E24C-8E51-5EC3A979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A26468-6E3E-DC45-A089-9644D572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9D3865-F604-0240-9207-E8928154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4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648CA-234E-9947-BD7B-80D37AAC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F5D744-CFD5-5E41-9861-AD1B96B6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E7D1DA-F4DD-EE43-886B-AF079FF2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DD6C1D-A164-DE41-9C94-673400340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3F5BE-166D-0D48-958C-E2798CF0D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781131-14A9-7147-B93A-9BE03BCF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FFEADD-EE1C-6948-93C1-485B5F45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D5769C-726B-9643-A96E-209D9031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4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92BBF-F7C2-D64E-948A-9887986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A5BF6-FDAD-C54E-8686-46A2B580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FAC780-6B18-3448-BEBC-7E4D8A39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556FD4-C5A9-AC4C-95CF-03009C89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07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45DED0-A43D-E045-B0A8-04610D4D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94C953-B66B-A74D-8A3E-67EA2A5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CDBABB-6621-2E45-85ED-019344A7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87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42AD5-F018-4340-9692-23591D8E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B3370B-8B97-9B47-9C84-F2F3B4C1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319D11-9B5D-E74E-BDDE-F77CCA3C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7C720-3882-374D-91D8-89BE40E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78F462-260E-CA44-9420-EE698E65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729C70-94CF-E440-9BB5-9AB22B13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1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EF566-3692-D548-A922-FC9E0A4B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9D0E3B-09B7-0540-97EF-5067DD403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826528-0343-AA49-97DB-E7A5EC72D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5B5B80-6466-C747-B19E-2F74B4F7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CB3697-23AD-D942-B0F9-D0F113DA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4BBD4E-4107-5542-9FAD-3DBFF4E7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14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B9823E7-042B-5741-BB85-0E45EAB5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A156EF-A276-C74E-92B3-4EE82EF7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57399-B74E-B649-A8EE-0E1556D9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EBF3C-4098-A54F-BA36-D0926ED47242}" type="datetimeFigureOut">
              <a:rPr kumimoji="1" lang="ja-JP" altLang="en-US" smtClean="0"/>
              <a:t>2019/12/19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920BE4-8BDE-A44C-B546-E95576D39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B73C2-D0F1-1148-BBB6-AE99BC6D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3ED6-5945-4B44-951E-DCEABCA70D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4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3E3ED-4700-9349-BFE9-32A4635A1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9048CD-6383-8A4F-A35D-2B886737E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3325E-CD23-F444-94B6-A87085EC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継承とオーバーライド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463F9EE-751A-A54F-826A-AAFBBB8E0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449" y="2145506"/>
            <a:ext cx="8775700" cy="1422400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62B36E-1CBD-CC46-84C4-C9578691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88" y="3567906"/>
            <a:ext cx="9436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B7DD1-B1FC-6D45-A9AD-0AF92C8D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/>
              <a:t>からステージを読み込み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EE6B79F-1ED1-F946-A208-D0C0256B8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950" y="2064544"/>
            <a:ext cx="9436100" cy="3873500"/>
          </a:xfrm>
        </p:spPr>
      </p:pic>
    </p:spTree>
    <p:extLst>
      <p:ext uri="{BB962C8B-B14F-4D97-AF65-F5344CB8AC3E}">
        <p14:creationId xmlns:p14="http://schemas.microsoft.com/office/powerpoint/2010/main" val="34348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41605-2377-6448-A7D0-E20F8944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RunTime</a:t>
            </a:r>
            <a:r>
              <a:rPr kumimoji="1" lang="ja-JP" altLang="en-US"/>
              <a:t>で</a:t>
            </a:r>
            <a:r>
              <a:rPr kumimoji="1" lang="en-US" altLang="ja-JP" dirty="0"/>
              <a:t>SE Loading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EF60BEC-C53C-0D45-83FB-4DF8E9BF6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279" y="1690688"/>
            <a:ext cx="7812212" cy="4351338"/>
          </a:xfrm>
        </p:spPr>
      </p:pic>
    </p:spTree>
    <p:extLst>
      <p:ext uri="{BB962C8B-B14F-4D97-AF65-F5344CB8AC3E}">
        <p14:creationId xmlns:p14="http://schemas.microsoft.com/office/powerpoint/2010/main" val="218050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12</Words>
  <Application>Microsoft Macintosh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継承とオーバーライド</vt:lpstr>
      <vt:lpstr>CSVからステージを読み込み</vt:lpstr>
      <vt:lpstr>RunTimeでSE 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 冠宇</dc:creator>
  <cp:lastModifiedBy>王 冠宇</cp:lastModifiedBy>
  <cp:revision>4</cp:revision>
  <dcterms:created xsi:type="dcterms:W3CDTF">2019-12-19T14:57:59Z</dcterms:created>
  <dcterms:modified xsi:type="dcterms:W3CDTF">2019-12-19T15:50:27Z</dcterms:modified>
</cp:coreProperties>
</file>