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80" y="2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BE9E8-1FA0-ADF9-1AAE-0172D374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F4C3A6-C6A9-8577-4352-F8E9C54A2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D2E8AA-106A-5630-0B5A-6876362D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874C9B-4417-720C-CE63-0A6717EBE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EACEC0-0DAE-0ECB-1F8B-D7EFF00D7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76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D36907-91D2-B887-C3C6-F25AA301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93EBC1-10F2-5876-9561-AAFC4126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A7C9C1-1F0B-7977-D4A3-A1AF0DB86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578147-1DA7-7BBB-8DF1-66531817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C95079-DB9D-3F80-1033-1E1AA46BA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76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F7342C-A519-9C56-52AD-47D2AD43A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A24831-AF53-5D92-67F6-FB7D046BB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BDA1E8-A3E3-6737-36A0-E90D84D3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55D8EE-65D6-DFB1-EB05-9940AC44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2B2EC4-B76E-D984-CA37-E7427693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5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3D1B09-DE5C-3626-F189-4C7C4640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DD028C-62A7-8EC1-EDA0-BC562E49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632E1E-0A04-11E5-DB42-B625B4A6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001C27-7430-07D1-9B4B-F5204D00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DA2108-59D2-A582-0F52-9F2AF09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2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98EF1D-7196-F16B-F26A-4C96FEE7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E3053B-B0CB-7F6A-44DB-BA6133B43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310797-B8CC-73E9-A659-618F3B48C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EC9A6-BD92-6CF2-77E4-82752951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92B7FC-5188-2653-CEDF-BA4DD5929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378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DAC6B4-F04E-AE0A-9A24-9ED2ADFA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7428C8-ED65-AE6E-B2ED-56D849729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E58A32-A2FF-87A9-B69B-0C465E3AF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24CA50-FA90-5164-1CA4-1A94664FB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E78702-399C-2929-6D2D-9B66D375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54E062-FB37-3937-00B0-DB887A798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4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136B67-9D04-D86E-5EFC-2CF448CA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8781B7-F6A6-40B7-6541-6D81D1FDD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F21888-ECD2-B699-9938-2DA4549BA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6FD7B1-399F-EDB4-DC74-C2BD8C01E5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37307E1-FCD2-D326-0B71-64B4F0095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D407CF-C6F8-A180-3004-C122C4A9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D12A22-2412-F0A9-0B0E-80D4DA60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D26B04-1459-3E08-5F5F-89A74714A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620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FEF69-DD47-A7E6-3DFE-27537E56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EDC5BB-3E54-C7A7-4FFE-EDEAE4F14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FB15C6-90BF-D6C0-1A73-4D6F03F6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B6946-A39C-473D-1CF6-7530681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17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3FFFDB-0E3B-14FE-FFBA-FD84ED688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3C4C8B4-0231-4097-DA86-CF74BCB5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11AD21-5150-8E00-B133-595F05D2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5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B75242-60CB-C74F-5A7D-D241C453C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D529-B68F-D2BE-7B7A-36780A6EC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3977C4-E1A6-051D-5DCE-19CE5E03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A5077B-404E-099B-0DB6-06ECAFE6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A48DA2-DB6B-1CAE-C886-F7E7184AB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73B877-C5F8-40E1-CBE1-63615559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65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E3C036-44B0-F091-B0A0-7E018FFEA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904369-AB9B-CBF6-3C46-139372399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83872F-FC79-CE01-1E83-3F6D7BC0C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D33194-97C2-F859-C4C9-FCD8313B9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ACA58-C8C7-8885-2C91-A7B6068B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56347C-944E-3015-32E1-5D01121D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20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D73890-87B4-A108-886A-E0317C906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6F9205-76A3-5475-418B-22AA3D9C2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64752B-D155-8C49-408B-259779FED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2EB8B-CA5E-4114-8B92-B7C4F61FAEC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10850-7452-836E-7162-6B3768F20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4B810A-6F7A-13B1-33C6-59F568D85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A0C24-1801-47A5-824F-73B8D8D1FA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84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983504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図 4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498B77E6-3138-7409-2F7B-FCCBE24DC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572" y="643467"/>
            <a:ext cx="330085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1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7BA7805-315A-D5A4-0A36-744FAA85F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48" y="0"/>
            <a:ext cx="115763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38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948801C-B9C1-6410-8C3D-E6C0E5F6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2381104"/>
            <a:ext cx="557290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堀内 亮介</dc:creator>
  <cp:lastModifiedBy>堀内 亮介</cp:lastModifiedBy>
  <cp:revision>2</cp:revision>
  <dcterms:created xsi:type="dcterms:W3CDTF">2025-07-23T04:59:52Z</dcterms:created>
  <dcterms:modified xsi:type="dcterms:W3CDTF">2025-07-23T07:57:09Z</dcterms:modified>
</cp:coreProperties>
</file>