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19A621-E157-42C2-8C3B-253FBD15FDBF}" type="datetimeFigureOut">
              <a:rPr kumimoji="1" lang="ja-JP" altLang="en-US" smtClean="0"/>
              <a:t>2015/5/6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BE0EC6-5A4C-498C-BD5C-88E688A480C7}" type="slidenum">
              <a:rPr kumimoji="1" lang="ja-JP" altLang="en-US" smtClean="0"/>
              <a:t>‹#›</a:t>
            </a:fld>
            <a:endParaRPr kumimoji="1" lang="ja-JP" altLang="en-US"/>
          </a:p>
        </p:txBody>
      </p:sp>
    </p:spTree>
    <p:extLst>
      <p:ext uri="{BB962C8B-B14F-4D97-AF65-F5344CB8AC3E}">
        <p14:creationId xmlns:p14="http://schemas.microsoft.com/office/powerpoint/2010/main" val="187250673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CBE0EC6-5A4C-498C-BD5C-88E688A480C7}" type="slidenum">
              <a:rPr kumimoji="1" lang="ja-JP" altLang="en-US" smtClean="0"/>
              <a:t>1</a:t>
            </a:fld>
            <a:endParaRPr kumimoji="1" lang="ja-JP" altLang="en-US"/>
          </a:p>
        </p:txBody>
      </p:sp>
    </p:spTree>
    <p:extLst>
      <p:ext uri="{BB962C8B-B14F-4D97-AF65-F5344CB8AC3E}">
        <p14:creationId xmlns:p14="http://schemas.microsoft.com/office/powerpoint/2010/main" val="3855868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CB8C688-C3C3-4EF7-A021-32367C9477E8}" type="datetime1">
              <a:rPr kumimoji="1" lang="ja-JP" altLang="en-US" smtClean="0"/>
              <a:t>2015/5/6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1800"/>
            </a:lvl1pPr>
          </a:lstStyle>
          <a:p>
            <a:fld id="{A4E6642C-D3C9-4DC2-8962-09BE970CAC7A}" type="slidenum">
              <a:rPr lang="ja-JP" altLang="en-US" smtClean="0"/>
              <a:pPr/>
              <a:t>‹#›</a:t>
            </a:fld>
            <a:endParaRPr lang="ja-JP" alt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6391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9F22E77-A4FA-467B-B454-F4438875AAE5}" type="datetime1">
              <a:rPr kumimoji="1" lang="ja-JP" altLang="en-US" smtClean="0"/>
              <a:t>2015/5/6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2699583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4BE9F2D-96BB-4580-8F9E-6E6614BB76AF}" type="datetime1">
              <a:rPr kumimoji="1" lang="ja-JP" altLang="en-US" smtClean="0"/>
              <a:t>2015/5/6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212039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lvl1pPr>
              <a:defRPr sz="2400"/>
            </a:lvl1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BBCAB3ED-025B-417F-A3F1-5A0678430C3C}" type="datetime1">
              <a:rPr kumimoji="1" lang="ja-JP" altLang="en-US" smtClean="0"/>
              <a:t>2015/5/6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18991851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914570E-BEB2-489D-91A2-649CA2A05348}" type="datetime1">
              <a:rPr kumimoji="1" lang="ja-JP" altLang="en-US" smtClean="0"/>
              <a:t>2015/5/6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2871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82126375-AE88-487D-A237-5FCAF976866F}" type="datetime1">
              <a:rPr kumimoji="1" lang="ja-JP" altLang="en-US" smtClean="0"/>
              <a:t>2015/5/6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2446079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AF26DAD-0E00-4D80-90CD-D5644B80B3FE}" type="datetime1">
              <a:rPr kumimoji="1" lang="ja-JP" altLang="en-US" smtClean="0"/>
              <a:t>2015/5/6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394956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A9DEFF7-7431-441E-84A4-C14930BBF719}" type="datetime1">
              <a:rPr kumimoji="1" lang="ja-JP" altLang="en-US" smtClean="0"/>
              <a:t>2015/5/6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2782252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5BBE91E-7D8C-4D0B-96E6-4513283CE958}" type="datetime1">
              <a:rPr kumimoji="1" lang="ja-JP" altLang="en-US" smtClean="0"/>
              <a:t>2015/5/6</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409873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393285D-3E32-48C7-8B6E-027F5D6C992C}" type="datetime1">
              <a:rPr kumimoji="1" lang="ja-JP" altLang="en-US" smtClean="0"/>
              <a:t>2015/5/6</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4449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4C49C19-24EE-4419-9DD2-C9A40EAF339F}" type="datetime1">
              <a:rPr kumimoji="1" lang="ja-JP" altLang="en-US" smtClean="0"/>
              <a:t>2015/5/6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971767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F715B86-4CC9-4188-9616-7FD5278BF317}" type="datetime1">
              <a:rPr kumimoji="1" lang="ja-JP" altLang="en-US" smtClean="0"/>
              <a:t>2015/5/6</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2000">
                <a:solidFill>
                  <a:srgbClr val="FFFFFF"/>
                </a:solidFill>
              </a:defRPr>
            </a:lvl1pPr>
          </a:lstStyle>
          <a:p>
            <a:endParaRPr lang="ja-JP" altLang="en-US" dirty="0" smtClean="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23321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97280" y="758952"/>
            <a:ext cx="10058400" cy="2360766"/>
          </a:xfrm>
        </p:spPr>
        <p:txBody>
          <a:bodyPr>
            <a:normAutofit/>
          </a:bodyPr>
          <a:lstStyle/>
          <a:p>
            <a:pPr algn="ctr"/>
            <a:r>
              <a:rPr kumimoji="1" lang="en-US" altLang="ja-JP" sz="6000" dirty="0" smtClean="0"/>
              <a:t/>
            </a:r>
            <a:br>
              <a:rPr kumimoji="1" lang="en-US" altLang="ja-JP" sz="6000" dirty="0" smtClean="0"/>
            </a:br>
            <a:r>
              <a:rPr kumimoji="1" lang="ja-JP" altLang="en-US" sz="6000" dirty="0" smtClean="0"/>
              <a:t>プロジェクトと定常業務の違い</a:t>
            </a:r>
            <a:endParaRPr kumimoji="1" lang="ja-JP" altLang="en-US" sz="6000" dirty="0"/>
          </a:p>
        </p:txBody>
      </p:sp>
      <p:sp>
        <p:nvSpPr>
          <p:cNvPr id="3" name="サブタイトル 2"/>
          <p:cNvSpPr>
            <a:spLocks noGrp="1"/>
          </p:cNvSpPr>
          <p:nvPr>
            <p:ph type="subTitle" idx="1"/>
          </p:nvPr>
        </p:nvSpPr>
        <p:spPr/>
        <p:txBody>
          <a:bodyPr/>
          <a:lstStyle/>
          <a:p>
            <a:pPr algn="r"/>
            <a:r>
              <a:rPr kumimoji="1" lang="en-US" altLang="ja-JP" dirty="0" smtClean="0"/>
              <a:t>1342082</a:t>
            </a:r>
            <a:r>
              <a:rPr kumimoji="1" lang="ja-JP" altLang="en-US" dirty="0" smtClean="0"/>
              <a:t>　戸張琢斗</a:t>
            </a:r>
            <a:endParaRPr kumimoji="1" lang="ja-JP" altLang="en-US" dirty="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z="2000" smtClean="0"/>
              <a:t>1</a:t>
            </a:fld>
            <a:endParaRPr kumimoji="1" lang="ja-JP" altLang="en-US" sz="2000" dirty="0"/>
          </a:p>
        </p:txBody>
      </p:sp>
    </p:spTree>
    <p:extLst>
      <p:ext uri="{BB962C8B-B14F-4D97-AF65-F5344CB8AC3E}">
        <p14:creationId xmlns:p14="http://schemas.microsoft.com/office/powerpoint/2010/main" val="31948309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nchor="ctr">
            <a:normAutofit/>
          </a:bodyPr>
          <a:lstStyle/>
          <a:p>
            <a:pPr>
              <a:buFont typeface="Wingdings" panose="05000000000000000000" pitchFamily="2" charset="2"/>
              <a:buChar char="l"/>
            </a:pPr>
            <a:r>
              <a:rPr lang="ja-JP" altLang="en-US" sz="2400" dirty="0"/>
              <a:t>定常</a:t>
            </a:r>
            <a:r>
              <a:rPr lang="ja-JP" altLang="en-US" sz="2400" dirty="0" smtClean="0"/>
              <a:t>業務とプロジェクトの違いを学ぶ</a:t>
            </a:r>
            <a:endParaRPr lang="en-US" altLang="ja-JP" sz="2400" dirty="0" smtClean="0"/>
          </a:p>
          <a:p>
            <a:pPr>
              <a:buFont typeface="Wingdings" panose="05000000000000000000" pitchFamily="2" charset="2"/>
              <a:buChar char="l"/>
            </a:pPr>
            <a:endParaRPr lang="en-US" altLang="ja-JP" sz="2400" dirty="0" smtClean="0"/>
          </a:p>
          <a:p>
            <a:pPr>
              <a:buFont typeface="Wingdings" panose="05000000000000000000" pitchFamily="2" charset="2"/>
              <a:buChar char="l"/>
            </a:pPr>
            <a:r>
              <a:rPr kumimoji="1" lang="ja-JP" altLang="en-US" sz="2400" dirty="0" smtClean="0"/>
              <a:t>大量生産・連続生産のマネジメントを概観する</a:t>
            </a:r>
            <a:endParaRPr kumimoji="1" lang="en-US" altLang="ja-JP" sz="2400" dirty="0" smtClean="0"/>
          </a:p>
          <a:p>
            <a:pPr>
              <a:buFont typeface="Wingdings" panose="05000000000000000000" pitchFamily="2" charset="2"/>
              <a:buChar char="l"/>
            </a:pPr>
            <a:endParaRPr lang="en-US" altLang="ja-JP" sz="2400" dirty="0"/>
          </a:p>
          <a:p>
            <a:pPr>
              <a:buFont typeface="Wingdings" panose="05000000000000000000" pitchFamily="2" charset="2"/>
              <a:buChar char="l"/>
            </a:pPr>
            <a:r>
              <a:rPr kumimoji="1" lang="ja-JP" altLang="en-US" sz="2400" dirty="0" smtClean="0"/>
              <a:t>演習問題</a:t>
            </a:r>
            <a:endParaRPr kumimoji="1" lang="ja-JP" altLang="en-US" sz="2400" dirty="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2</a:t>
            </a:fld>
            <a:endParaRPr kumimoji="1" lang="ja-JP" altLang="en-US"/>
          </a:p>
        </p:txBody>
      </p:sp>
    </p:spTree>
    <p:extLst>
      <p:ext uri="{BB962C8B-B14F-4D97-AF65-F5344CB8AC3E}">
        <p14:creationId xmlns:p14="http://schemas.microsoft.com/office/powerpoint/2010/main" val="2413930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定常業務とプロジェクトの違い</a:t>
            </a:r>
            <a:endParaRPr kumimoji="1" lang="ja-JP" altLang="en-US" dirty="0"/>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kumimoji="1" lang="ja-JP" altLang="en-US" sz="2400" dirty="0" smtClean="0"/>
              <a:t>プロジェクト</a:t>
            </a:r>
            <a:endParaRPr lang="en-US" altLang="ja-JP" sz="2400" dirty="0"/>
          </a:p>
          <a:p>
            <a:pPr lvl="1"/>
            <a:r>
              <a:rPr kumimoji="1" lang="ja-JP" altLang="en-US" sz="2000" dirty="0" smtClean="0"/>
              <a:t>成果物がある</a:t>
            </a:r>
            <a:endParaRPr kumimoji="1" lang="en-US" altLang="ja-JP" sz="2000" dirty="0" smtClean="0"/>
          </a:p>
          <a:p>
            <a:pPr lvl="1"/>
            <a:r>
              <a:rPr lang="ja-JP" altLang="en-US" sz="2000" dirty="0" smtClean="0"/>
              <a:t>目標と目的がある</a:t>
            </a:r>
            <a:endParaRPr lang="en-US" altLang="ja-JP" sz="2000" dirty="0" smtClean="0"/>
          </a:p>
          <a:p>
            <a:pPr lvl="1"/>
            <a:r>
              <a:rPr kumimoji="1" lang="ja-JP" altLang="en-US" sz="2000" dirty="0" smtClean="0"/>
              <a:t>始まりと終わりがある</a:t>
            </a:r>
            <a:endParaRPr kumimoji="1" lang="en-US" altLang="ja-JP" sz="2000" dirty="0" smtClean="0"/>
          </a:p>
          <a:p>
            <a:pPr lvl="1"/>
            <a:r>
              <a:rPr lang="ja-JP" altLang="en-US" sz="2000" dirty="0" smtClean="0"/>
              <a:t>独自性</a:t>
            </a:r>
            <a:r>
              <a:rPr lang="ja-JP" altLang="en-US" sz="2000" dirty="0"/>
              <a:t>が</a:t>
            </a:r>
            <a:r>
              <a:rPr lang="ja-JP" altLang="en-US" sz="2000" dirty="0" smtClean="0"/>
              <a:t>ある</a:t>
            </a:r>
            <a:endParaRPr lang="en-US" altLang="ja-JP" sz="2000" dirty="0" smtClean="0"/>
          </a:p>
          <a:p>
            <a:pPr lvl="1">
              <a:buFont typeface="Wingdings" panose="05000000000000000000" pitchFamily="2" charset="2"/>
              <a:buChar char="l"/>
            </a:pPr>
            <a:endParaRPr lang="en-US" altLang="ja-JP" sz="2000" dirty="0" smtClean="0"/>
          </a:p>
          <a:p>
            <a:pPr>
              <a:buFont typeface="Wingdings" panose="05000000000000000000" pitchFamily="2" charset="2"/>
              <a:buChar char="l"/>
            </a:pPr>
            <a:r>
              <a:rPr lang="ja-JP" altLang="en-US" sz="2400" dirty="0" smtClean="0"/>
              <a:t>定常業務</a:t>
            </a:r>
            <a:endParaRPr lang="en-US" altLang="ja-JP" sz="2400" dirty="0"/>
          </a:p>
          <a:p>
            <a:pPr lvl="1"/>
            <a:r>
              <a:rPr lang="ja-JP" altLang="en-US" sz="2000" dirty="0" smtClean="0"/>
              <a:t>プロジェクトの性格を持たない</a:t>
            </a:r>
            <a:endParaRPr lang="en-US" altLang="ja-JP" sz="2000" dirty="0" smtClean="0"/>
          </a:p>
          <a:p>
            <a:pPr lvl="1">
              <a:buFont typeface="Wingdings" panose="05000000000000000000" pitchFamily="2" charset="2"/>
              <a:buChar char="l"/>
            </a:pPr>
            <a:endParaRPr kumimoji="1" lang="en-US" altLang="ja-JP" dirty="0"/>
          </a:p>
          <a:p>
            <a:pPr lvl="1">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3</a:t>
            </a:fld>
            <a:endParaRPr kumimoji="1" lang="ja-JP" altLang="en-US"/>
          </a:p>
        </p:txBody>
      </p:sp>
    </p:spTree>
    <p:extLst>
      <p:ext uri="{BB962C8B-B14F-4D97-AF65-F5344CB8AC3E}">
        <p14:creationId xmlns:p14="http://schemas.microsoft.com/office/powerpoint/2010/main" val="613263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大量生産・連続生産の</a:t>
            </a:r>
            <a:r>
              <a:rPr kumimoji="1" lang="en-US" altLang="ja-JP" dirty="0" smtClean="0"/>
              <a:t/>
            </a:r>
            <a:br>
              <a:rPr kumimoji="1" lang="en-US" altLang="ja-JP" dirty="0" smtClean="0"/>
            </a:br>
            <a:r>
              <a:rPr lang="ja-JP" altLang="en-US" dirty="0"/>
              <a:t>　</a:t>
            </a:r>
            <a:r>
              <a:rPr lang="ja-JP" altLang="en-US" dirty="0" smtClean="0"/>
              <a:t>　　　　　　　　</a:t>
            </a:r>
            <a:r>
              <a:rPr kumimoji="1" lang="ja-JP" altLang="en-US" dirty="0" smtClean="0"/>
              <a:t>マネジメントを概観する</a:t>
            </a:r>
            <a:endParaRPr kumimoji="1" lang="ja-JP" altLang="en-US" dirty="0"/>
          </a:p>
        </p:txBody>
      </p:sp>
      <p:pic>
        <p:nvPicPr>
          <p:cNvPr id="4"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32473" y="1737360"/>
            <a:ext cx="8988014" cy="4580129"/>
          </a:xfrm>
        </p:spPr>
      </p:pic>
      <p:sp>
        <p:nvSpPr>
          <p:cNvPr id="5" name="スライド番号プレースホルダー 4"/>
          <p:cNvSpPr>
            <a:spLocks noGrp="1"/>
          </p:cNvSpPr>
          <p:nvPr>
            <p:ph type="sldNum" sz="quarter" idx="12"/>
          </p:nvPr>
        </p:nvSpPr>
        <p:spPr/>
        <p:txBody>
          <a:bodyPr/>
          <a:lstStyle/>
          <a:p>
            <a:fld id="{A4E6642C-D3C9-4DC2-8962-09BE970CAC7A}" type="slidenum">
              <a:rPr kumimoji="1" lang="ja-JP" altLang="en-US" smtClean="0"/>
              <a:t>4</a:t>
            </a:fld>
            <a:endParaRPr kumimoji="1" lang="ja-JP" altLang="en-US"/>
          </a:p>
        </p:txBody>
      </p:sp>
    </p:spTree>
    <p:extLst>
      <p:ext uri="{BB962C8B-B14F-4D97-AF65-F5344CB8AC3E}">
        <p14:creationId xmlns:p14="http://schemas.microsoft.com/office/powerpoint/2010/main" val="3997480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演習問題</a:t>
            </a:r>
            <a:endParaRPr kumimoji="1" lang="ja-JP" altLang="en-US" dirty="0"/>
          </a:p>
        </p:txBody>
      </p:sp>
      <p:sp>
        <p:nvSpPr>
          <p:cNvPr id="3" name="コンテンツ プレースホルダー 2"/>
          <p:cNvSpPr>
            <a:spLocks noGrp="1"/>
          </p:cNvSpPr>
          <p:nvPr>
            <p:ph idx="1"/>
          </p:nvPr>
        </p:nvSpPr>
        <p:spPr/>
        <p:txBody>
          <a:bodyPr anchor="ctr"/>
          <a:lstStyle/>
          <a:p>
            <a:pPr>
              <a:buFont typeface="Wingdings" panose="05000000000000000000" pitchFamily="2" charset="2"/>
              <a:buChar char="l"/>
            </a:pPr>
            <a:r>
              <a:rPr kumimoji="1" lang="ja-JP" altLang="en-US" dirty="0" smtClean="0"/>
              <a:t>プロジェクトの作業の難しさを定常業務との違いから説明しなさい</a:t>
            </a:r>
            <a:endParaRPr kumimoji="1" lang="en-US" altLang="ja-JP" dirty="0" smtClean="0"/>
          </a:p>
          <a:p>
            <a:pPr lvl="1"/>
            <a:r>
              <a:rPr lang="ja-JP" altLang="en-US" dirty="0"/>
              <a:t>　</a:t>
            </a:r>
            <a:r>
              <a:rPr lang="ja-JP" altLang="en-US" dirty="0" smtClean="0"/>
              <a:t>不確実性を考慮する必要がある</a:t>
            </a:r>
            <a:endParaRPr kumimoji="1" lang="ja-JP" altLang="en-US" dirty="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5</a:t>
            </a:fld>
            <a:endParaRPr kumimoji="1" lang="ja-JP" altLang="en-US"/>
          </a:p>
        </p:txBody>
      </p:sp>
    </p:spTree>
    <p:extLst>
      <p:ext uri="{BB962C8B-B14F-4D97-AF65-F5344CB8AC3E}">
        <p14:creationId xmlns:p14="http://schemas.microsoft.com/office/powerpoint/2010/main" val="2207360142"/>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81</TotalTime>
  <Words>78</Words>
  <Application>Microsoft Office PowerPoint</Application>
  <PresentationFormat>ワイド画面</PresentationFormat>
  <Paragraphs>27</Paragraphs>
  <Slides>5</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ＭＳ Ｐゴシック</vt:lpstr>
      <vt:lpstr>Calibri</vt:lpstr>
      <vt:lpstr>Calibri Light</vt:lpstr>
      <vt:lpstr>Wingdings</vt:lpstr>
      <vt:lpstr>レトロスペクト</vt:lpstr>
      <vt:lpstr> プロジェクトと定常業務の違い</vt:lpstr>
      <vt:lpstr>目次</vt:lpstr>
      <vt:lpstr>定常業務とプロジェクトの違い</vt:lpstr>
      <vt:lpstr>大量生産・連続生産の 　　　　　　　　　マネジメントを概観する</vt:lpstr>
      <vt:lpstr>演習問題</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プロジェクトと定常業務の違い</dc:title>
  <dc:creator>戸張　琢斗</dc:creator>
  <cp:lastModifiedBy>戸張　琢斗</cp:lastModifiedBy>
  <cp:revision>7</cp:revision>
  <dcterms:created xsi:type="dcterms:W3CDTF">2015-05-06T12:31:20Z</dcterms:created>
  <dcterms:modified xsi:type="dcterms:W3CDTF">2015-05-06T13:53:05Z</dcterms:modified>
</cp:coreProperties>
</file>