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250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85035B-C729-4936-94DB-692BF823302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9B7E460F-CFBE-4E2B-BCEB-21535D80A546}">
      <dgm:prSet phldrT="[テキスト]"/>
      <dgm:spPr/>
      <dgm:t>
        <a:bodyPr/>
        <a:lstStyle/>
        <a:p>
          <a:r>
            <a:rPr lang="ja-JP" dirty="0" smtClean="0"/>
            <a:t>会計職のための</a:t>
          </a:r>
          <a:endParaRPr lang="en-US" altLang="ja-JP" dirty="0" smtClean="0"/>
        </a:p>
        <a:p>
          <a:r>
            <a:rPr lang="en-US" dirty="0" smtClean="0"/>
            <a:t>web</a:t>
          </a:r>
          <a:r>
            <a:rPr lang="ja-JP" dirty="0" smtClean="0"/>
            <a:t>会計管理システム</a:t>
          </a:r>
          <a:endParaRPr kumimoji="1" lang="ja-JP" altLang="en-US" dirty="0"/>
        </a:p>
      </dgm:t>
    </dgm:pt>
    <dgm:pt modelId="{BB2C5497-C05D-4B8D-8203-A2C4B0D2CA50}" type="parTrans" cxnId="{3FFE3CCF-BC14-4ACA-88D9-390E4299C574}">
      <dgm:prSet/>
      <dgm:spPr/>
      <dgm:t>
        <a:bodyPr/>
        <a:lstStyle/>
        <a:p>
          <a:endParaRPr kumimoji="1" lang="ja-JP" altLang="en-US"/>
        </a:p>
      </dgm:t>
    </dgm:pt>
    <dgm:pt modelId="{CD50F7E1-5C94-4738-9C32-4A5F6099605A}" type="sibTrans" cxnId="{3FFE3CCF-BC14-4ACA-88D9-390E4299C574}">
      <dgm:prSet/>
      <dgm:spPr/>
      <dgm:t>
        <a:bodyPr/>
        <a:lstStyle/>
        <a:p>
          <a:endParaRPr kumimoji="1" lang="ja-JP" altLang="en-US"/>
        </a:p>
      </dgm:t>
    </dgm:pt>
    <dgm:pt modelId="{B77D03F4-E321-409D-845E-48165CEB21FB}">
      <dgm:prSet phldrT="[テキスト]"/>
      <dgm:spPr/>
      <dgm:t>
        <a:bodyPr/>
        <a:lstStyle/>
        <a:p>
          <a:r>
            <a:rPr kumimoji="1" lang="ja-JP" altLang="en-US" dirty="0" smtClean="0"/>
            <a:t>現状分析</a:t>
          </a:r>
          <a:endParaRPr kumimoji="1" lang="ja-JP" altLang="en-US" dirty="0"/>
        </a:p>
      </dgm:t>
    </dgm:pt>
    <dgm:pt modelId="{DFFA4AA8-449A-46BF-A956-1E1A54884CB1}" type="parTrans" cxnId="{3617F265-4A39-4965-80C4-EAED2FFE7201}">
      <dgm:prSet/>
      <dgm:spPr/>
      <dgm:t>
        <a:bodyPr/>
        <a:lstStyle/>
        <a:p>
          <a:endParaRPr kumimoji="1" lang="ja-JP" altLang="en-US"/>
        </a:p>
      </dgm:t>
    </dgm:pt>
    <dgm:pt modelId="{F60EA780-ADB1-4B0C-93C9-BC6DAB724873}" type="sibTrans" cxnId="{3617F265-4A39-4965-80C4-EAED2FFE7201}">
      <dgm:prSet/>
      <dgm:spPr/>
      <dgm:t>
        <a:bodyPr/>
        <a:lstStyle/>
        <a:p>
          <a:endParaRPr kumimoji="1" lang="ja-JP" altLang="en-US"/>
        </a:p>
      </dgm:t>
    </dgm:pt>
    <dgm:pt modelId="{DC304029-AE8A-4600-A8BB-0EE44E0CA635}">
      <dgm:prSet phldrT="[テキスト]"/>
      <dgm:spPr/>
      <dgm:t>
        <a:bodyPr/>
        <a:lstStyle/>
        <a:p>
          <a:r>
            <a:rPr kumimoji="1" lang="ja-JP" altLang="en-US" dirty="0" smtClean="0"/>
            <a:t>プロジェクト憲章</a:t>
          </a:r>
          <a:endParaRPr kumimoji="1" lang="ja-JP" altLang="en-US" dirty="0"/>
        </a:p>
      </dgm:t>
    </dgm:pt>
    <dgm:pt modelId="{EE9E449B-19B4-46F7-B8E8-1D279C319F75}" type="parTrans" cxnId="{85D8106A-E61D-4120-AFFD-8804B92E8A2C}">
      <dgm:prSet/>
      <dgm:spPr/>
      <dgm:t>
        <a:bodyPr/>
        <a:lstStyle/>
        <a:p>
          <a:endParaRPr kumimoji="1" lang="ja-JP" altLang="en-US"/>
        </a:p>
      </dgm:t>
    </dgm:pt>
    <dgm:pt modelId="{4541304A-F1F9-41E8-BCE7-B37B38B09675}" type="sibTrans" cxnId="{85D8106A-E61D-4120-AFFD-8804B92E8A2C}">
      <dgm:prSet/>
      <dgm:spPr/>
      <dgm:t>
        <a:bodyPr/>
        <a:lstStyle/>
        <a:p>
          <a:endParaRPr kumimoji="1" lang="ja-JP" altLang="en-US"/>
        </a:p>
      </dgm:t>
    </dgm:pt>
    <dgm:pt modelId="{E22F2CCC-7619-4F13-B31E-D4874B4EF3C9}">
      <dgm:prSet phldrT="[テキスト]"/>
      <dgm:spPr/>
      <dgm:t>
        <a:bodyPr/>
        <a:lstStyle/>
        <a:p>
          <a:r>
            <a:rPr kumimoji="1" lang="ja-JP" altLang="en-US" dirty="0" smtClean="0"/>
            <a:t>プロジェクト計画書</a:t>
          </a:r>
          <a:endParaRPr kumimoji="1" lang="ja-JP" altLang="en-US" dirty="0"/>
        </a:p>
      </dgm:t>
    </dgm:pt>
    <dgm:pt modelId="{39617CCC-E5EA-454D-BABC-C72F2BC05333}" type="parTrans" cxnId="{AA290E9F-BD88-4F09-A0BC-064511B4D5BF}">
      <dgm:prSet/>
      <dgm:spPr/>
      <dgm:t>
        <a:bodyPr/>
        <a:lstStyle/>
        <a:p>
          <a:endParaRPr kumimoji="1" lang="ja-JP" altLang="en-US"/>
        </a:p>
      </dgm:t>
    </dgm:pt>
    <dgm:pt modelId="{010562C9-36E9-42EF-9AFA-7E997F21F9CF}" type="sibTrans" cxnId="{AA290E9F-BD88-4F09-A0BC-064511B4D5BF}">
      <dgm:prSet/>
      <dgm:spPr/>
      <dgm:t>
        <a:bodyPr/>
        <a:lstStyle/>
        <a:p>
          <a:endParaRPr kumimoji="1" lang="ja-JP" altLang="en-US"/>
        </a:p>
      </dgm:t>
    </dgm:pt>
    <dgm:pt modelId="{5C5E9DDB-D70A-4165-8CA1-FA434574A23F}">
      <dgm:prSet/>
      <dgm:spPr/>
      <dgm:t>
        <a:bodyPr/>
        <a:lstStyle/>
        <a:p>
          <a:r>
            <a:rPr kumimoji="1" lang="ja-JP" altLang="en-US" dirty="0" smtClean="0"/>
            <a:t>基本設計書</a:t>
          </a:r>
          <a:endParaRPr kumimoji="1" lang="ja-JP" altLang="en-US" dirty="0"/>
        </a:p>
      </dgm:t>
    </dgm:pt>
    <dgm:pt modelId="{B81EF167-8E0E-4303-B878-4D7F82AC687C}" type="parTrans" cxnId="{0F8D3E0D-B8C3-430D-9A73-86DE6D70E152}">
      <dgm:prSet/>
      <dgm:spPr/>
      <dgm:t>
        <a:bodyPr/>
        <a:lstStyle/>
        <a:p>
          <a:endParaRPr kumimoji="1" lang="ja-JP" altLang="en-US"/>
        </a:p>
      </dgm:t>
    </dgm:pt>
    <dgm:pt modelId="{74378C0A-383D-4FA5-8F8F-8836FD75E781}" type="sibTrans" cxnId="{0F8D3E0D-B8C3-430D-9A73-86DE6D70E152}">
      <dgm:prSet/>
      <dgm:spPr/>
      <dgm:t>
        <a:bodyPr/>
        <a:lstStyle/>
        <a:p>
          <a:endParaRPr kumimoji="1" lang="ja-JP" altLang="en-US"/>
        </a:p>
      </dgm:t>
    </dgm:pt>
    <dgm:pt modelId="{A4BA9B80-39F2-4776-9F99-69130A90CB4B}">
      <dgm:prSet/>
      <dgm:spPr/>
      <dgm:t>
        <a:bodyPr/>
        <a:lstStyle/>
        <a:p>
          <a:r>
            <a:rPr kumimoji="1" lang="ja-JP" altLang="en-US" dirty="0" smtClean="0"/>
            <a:t>仮契約書</a:t>
          </a:r>
          <a:endParaRPr kumimoji="1" lang="ja-JP" altLang="en-US" dirty="0"/>
        </a:p>
      </dgm:t>
    </dgm:pt>
    <dgm:pt modelId="{EC7BD4F5-2292-4FAB-A345-EDAF680226CC}" type="parTrans" cxnId="{0DC91500-2557-4702-85D4-9E0393B95693}">
      <dgm:prSet/>
      <dgm:spPr/>
      <dgm:t>
        <a:bodyPr/>
        <a:lstStyle/>
        <a:p>
          <a:endParaRPr kumimoji="1" lang="ja-JP" altLang="en-US"/>
        </a:p>
      </dgm:t>
    </dgm:pt>
    <dgm:pt modelId="{9EC2703D-B76C-4654-8B89-8251B3F433B9}" type="sibTrans" cxnId="{0DC91500-2557-4702-85D4-9E0393B95693}">
      <dgm:prSet/>
      <dgm:spPr/>
      <dgm:t>
        <a:bodyPr/>
        <a:lstStyle/>
        <a:p>
          <a:endParaRPr kumimoji="1" lang="ja-JP" altLang="en-US"/>
        </a:p>
      </dgm:t>
    </dgm:pt>
    <dgm:pt modelId="{4110912D-BAC3-44F2-BA1A-66065B83F3C1}">
      <dgm:prSet/>
      <dgm:spPr/>
      <dgm:t>
        <a:bodyPr/>
        <a:lstStyle/>
        <a:p>
          <a:r>
            <a:rPr kumimoji="1" lang="ja-JP" altLang="en-US" dirty="0" smtClean="0"/>
            <a:t>発注書</a:t>
          </a:r>
          <a:endParaRPr kumimoji="1" lang="en-US" altLang="ja-JP" dirty="0" smtClean="0"/>
        </a:p>
      </dgm:t>
    </dgm:pt>
    <dgm:pt modelId="{C6513DAC-35C5-44F1-8FE7-433C16D91209}" type="parTrans" cxnId="{F868A144-785B-410E-AA4E-E0A0BC02EA17}">
      <dgm:prSet/>
      <dgm:spPr/>
      <dgm:t>
        <a:bodyPr/>
        <a:lstStyle/>
        <a:p>
          <a:endParaRPr kumimoji="1" lang="ja-JP" altLang="en-US"/>
        </a:p>
      </dgm:t>
    </dgm:pt>
    <dgm:pt modelId="{2E7F3A16-D498-4E18-9886-332389761165}" type="sibTrans" cxnId="{F868A144-785B-410E-AA4E-E0A0BC02EA17}">
      <dgm:prSet/>
      <dgm:spPr/>
      <dgm:t>
        <a:bodyPr/>
        <a:lstStyle/>
        <a:p>
          <a:endParaRPr kumimoji="1" lang="ja-JP" altLang="en-US"/>
        </a:p>
      </dgm:t>
    </dgm:pt>
    <dgm:pt modelId="{A0D586BA-0C58-4C18-A1B8-DE8295EB6BE2}">
      <dgm:prSet/>
      <dgm:spPr/>
      <dgm:t>
        <a:bodyPr/>
        <a:lstStyle/>
        <a:p>
          <a:r>
            <a:rPr kumimoji="1" lang="ja-JP" altLang="en-US" dirty="0" smtClean="0"/>
            <a:t>中間発表</a:t>
          </a:r>
          <a:endParaRPr kumimoji="1" lang="ja-JP" altLang="en-US" dirty="0"/>
        </a:p>
      </dgm:t>
    </dgm:pt>
    <dgm:pt modelId="{FB9989CD-CD18-46E9-8F93-F53909044A23}" type="parTrans" cxnId="{6AFB743F-39EC-4D9E-90F6-BF034E19B7B2}">
      <dgm:prSet/>
      <dgm:spPr/>
      <dgm:t>
        <a:bodyPr/>
        <a:lstStyle/>
        <a:p>
          <a:endParaRPr kumimoji="1" lang="ja-JP" altLang="en-US"/>
        </a:p>
      </dgm:t>
    </dgm:pt>
    <dgm:pt modelId="{595F76C6-0CE6-491C-95C7-6A6E0B5DD086}" type="sibTrans" cxnId="{6AFB743F-39EC-4D9E-90F6-BF034E19B7B2}">
      <dgm:prSet/>
      <dgm:spPr/>
      <dgm:t>
        <a:bodyPr/>
        <a:lstStyle/>
        <a:p>
          <a:endParaRPr kumimoji="1" lang="ja-JP" altLang="en-US"/>
        </a:p>
      </dgm:t>
    </dgm:pt>
    <dgm:pt modelId="{1DADABEA-8CE8-4543-AB49-35AE2A1545F9}">
      <dgm:prSet/>
      <dgm:spPr/>
      <dgm:t>
        <a:bodyPr/>
        <a:lstStyle/>
        <a:p>
          <a:r>
            <a:rPr kumimoji="1" lang="ja-JP" altLang="en-US" dirty="0" smtClean="0"/>
            <a:t>詳細設計書</a:t>
          </a:r>
          <a:endParaRPr kumimoji="1" lang="ja-JP" altLang="en-US" dirty="0"/>
        </a:p>
      </dgm:t>
    </dgm:pt>
    <dgm:pt modelId="{FDE10FF7-220A-4CA9-A46F-8E28485889CB}" type="parTrans" cxnId="{4A13D7FC-648A-4D9B-95EC-1AA4BAF304C7}">
      <dgm:prSet/>
      <dgm:spPr/>
      <dgm:t>
        <a:bodyPr/>
        <a:lstStyle/>
        <a:p>
          <a:endParaRPr kumimoji="1" lang="ja-JP" altLang="en-US"/>
        </a:p>
      </dgm:t>
    </dgm:pt>
    <dgm:pt modelId="{F1A7FEF5-6E78-4706-915B-BE17408B7DCB}" type="sibTrans" cxnId="{4A13D7FC-648A-4D9B-95EC-1AA4BAF304C7}">
      <dgm:prSet/>
      <dgm:spPr/>
      <dgm:t>
        <a:bodyPr/>
        <a:lstStyle/>
        <a:p>
          <a:endParaRPr kumimoji="1" lang="ja-JP" altLang="en-US"/>
        </a:p>
      </dgm:t>
    </dgm:pt>
    <dgm:pt modelId="{E153F33E-7574-4D16-AF25-40DC7714E2E1}">
      <dgm:prSet/>
      <dgm:spPr/>
      <dgm:t>
        <a:bodyPr/>
        <a:lstStyle/>
        <a:p>
          <a:r>
            <a:rPr kumimoji="1" lang="ja-JP" altLang="en-US" dirty="0" smtClean="0"/>
            <a:t>本契約</a:t>
          </a:r>
          <a:endParaRPr kumimoji="1" lang="ja-JP" altLang="en-US" dirty="0"/>
        </a:p>
      </dgm:t>
    </dgm:pt>
    <dgm:pt modelId="{F9EADC69-417E-47A3-B030-9DB2F3A8918F}" type="parTrans" cxnId="{E16F8175-AABA-4757-8E48-0FDF05AC6559}">
      <dgm:prSet/>
      <dgm:spPr/>
      <dgm:t>
        <a:bodyPr/>
        <a:lstStyle/>
        <a:p>
          <a:endParaRPr kumimoji="1" lang="ja-JP" altLang="en-US"/>
        </a:p>
      </dgm:t>
    </dgm:pt>
    <dgm:pt modelId="{B0C1FBC7-BAEA-4A54-A023-DB7B2A8F772B}" type="sibTrans" cxnId="{E16F8175-AABA-4757-8E48-0FDF05AC6559}">
      <dgm:prSet/>
      <dgm:spPr/>
      <dgm:t>
        <a:bodyPr/>
        <a:lstStyle/>
        <a:p>
          <a:endParaRPr kumimoji="1" lang="ja-JP" altLang="en-US"/>
        </a:p>
      </dgm:t>
    </dgm:pt>
    <dgm:pt modelId="{1381FF7B-CD25-4DA0-B895-A7E734D7C5C9}">
      <dgm:prSet/>
      <dgm:spPr/>
      <dgm:t>
        <a:bodyPr/>
        <a:lstStyle/>
        <a:p>
          <a:r>
            <a:rPr kumimoji="1" lang="ja-JP" altLang="en-US" dirty="0" smtClean="0"/>
            <a:t>システム開発</a:t>
          </a:r>
          <a:endParaRPr kumimoji="1" lang="ja-JP" altLang="en-US" dirty="0"/>
        </a:p>
      </dgm:t>
    </dgm:pt>
    <dgm:pt modelId="{D5CBF927-05A2-4F1C-9228-2AEDF8BA9AD1}" type="parTrans" cxnId="{AF36361B-6545-4039-A162-AA89D2E8D20C}">
      <dgm:prSet/>
      <dgm:spPr/>
      <dgm:t>
        <a:bodyPr/>
        <a:lstStyle/>
        <a:p>
          <a:endParaRPr kumimoji="1" lang="ja-JP" altLang="en-US"/>
        </a:p>
      </dgm:t>
    </dgm:pt>
    <dgm:pt modelId="{9874D4D7-C284-4DE4-9963-8406A6F19E87}" type="sibTrans" cxnId="{AF36361B-6545-4039-A162-AA89D2E8D20C}">
      <dgm:prSet/>
      <dgm:spPr/>
      <dgm:t>
        <a:bodyPr/>
        <a:lstStyle/>
        <a:p>
          <a:endParaRPr kumimoji="1" lang="ja-JP" altLang="en-US"/>
        </a:p>
      </dgm:t>
    </dgm:pt>
    <dgm:pt modelId="{E54D02ED-EC7F-458E-8040-9671CD030A90}">
      <dgm:prSet/>
      <dgm:spPr/>
      <dgm:t>
        <a:bodyPr/>
        <a:lstStyle/>
        <a:p>
          <a:r>
            <a:rPr kumimoji="1" lang="ja-JP" altLang="en-US" dirty="0" smtClean="0"/>
            <a:t>テスト</a:t>
          </a:r>
          <a:endParaRPr kumimoji="1" lang="ja-JP" altLang="en-US" dirty="0"/>
        </a:p>
      </dgm:t>
    </dgm:pt>
    <dgm:pt modelId="{82927756-6C43-469C-92F8-57E04AA9049C}" type="parTrans" cxnId="{A8541DE1-92DE-4DE6-95A1-99618368C621}">
      <dgm:prSet/>
      <dgm:spPr/>
      <dgm:t>
        <a:bodyPr/>
        <a:lstStyle/>
        <a:p>
          <a:endParaRPr kumimoji="1" lang="ja-JP" altLang="en-US"/>
        </a:p>
      </dgm:t>
    </dgm:pt>
    <dgm:pt modelId="{6807425C-7994-4129-AEF3-2C2200B50852}" type="sibTrans" cxnId="{A8541DE1-92DE-4DE6-95A1-99618368C621}">
      <dgm:prSet/>
      <dgm:spPr/>
      <dgm:t>
        <a:bodyPr/>
        <a:lstStyle/>
        <a:p>
          <a:endParaRPr kumimoji="1" lang="ja-JP" altLang="en-US"/>
        </a:p>
      </dgm:t>
    </dgm:pt>
    <dgm:pt modelId="{C69DF043-0E6D-4FDE-A20E-0D994EF3FEE8}">
      <dgm:prSet/>
      <dgm:spPr/>
      <dgm:t>
        <a:bodyPr/>
        <a:lstStyle/>
        <a:p>
          <a:r>
            <a:rPr kumimoji="1" lang="ja-JP" altLang="en-US" dirty="0" smtClean="0"/>
            <a:t>納品</a:t>
          </a:r>
          <a:endParaRPr kumimoji="1" lang="ja-JP" altLang="en-US" dirty="0"/>
        </a:p>
      </dgm:t>
    </dgm:pt>
    <dgm:pt modelId="{84662076-6740-4BE0-B4CA-FDA6323B5C9C}" type="parTrans" cxnId="{F8EABD1B-601A-4B65-9E90-D8E3523EA71A}">
      <dgm:prSet/>
      <dgm:spPr/>
      <dgm:t>
        <a:bodyPr/>
        <a:lstStyle/>
        <a:p>
          <a:endParaRPr kumimoji="1" lang="ja-JP" altLang="en-US"/>
        </a:p>
      </dgm:t>
    </dgm:pt>
    <dgm:pt modelId="{BA314527-C2BF-4575-BE30-69C16034C095}" type="sibTrans" cxnId="{F8EABD1B-601A-4B65-9E90-D8E3523EA71A}">
      <dgm:prSet/>
      <dgm:spPr/>
      <dgm:t>
        <a:bodyPr/>
        <a:lstStyle/>
        <a:p>
          <a:endParaRPr kumimoji="1" lang="ja-JP" altLang="en-US"/>
        </a:p>
      </dgm:t>
    </dgm:pt>
    <dgm:pt modelId="{02CC6D53-61C4-4061-95F8-0D25EE0DBD4B}">
      <dgm:prSet/>
      <dgm:spPr/>
      <dgm:t>
        <a:bodyPr/>
        <a:lstStyle/>
        <a:p>
          <a:r>
            <a:rPr kumimoji="1" lang="en-US" altLang="ja-JP" dirty="0" smtClean="0"/>
            <a:t>QCD</a:t>
          </a:r>
          <a:r>
            <a:rPr kumimoji="1" lang="ja-JP" altLang="en-US" dirty="0" smtClean="0"/>
            <a:t>評価</a:t>
          </a:r>
          <a:endParaRPr kumimoji="1" lang="ja-JP" altLang="en-US" dirty="0"/>
        </a:p>
      </dgm:t>
    </dgm:pt>
    <dgm:pt modelId="{BBA32186-1481-4E9A-A45E-C37F5688E518}" type="parTrans" cxnId="{C1CE7BD1-9336-4762-B089-3A758C5DBC9D}">
      <dgm:prSet/>
      <dgm:spPr/>
      <dgm:t>
        <a:bodyPr/>
        <a:lstStyle/>
        <a:p>
          <a:endParaRPr kumimoji="1" lang="ja-JP" altLang="en-US"/>
        </a:p>
      </dgm:t>
    </dgm:pt>
    <dgm:pt modelId="{43D8FDF9-32E3-4D3E-BEAD-F44118280A6E}" type="sibTrans" cxnId="{C1CE7BD1-9336-4762-B089-3A758C5DBC9D}">
      <dgm:prSet/>
      <dgm:spPr/>
      <dgm:t>
        <a:bodyPr/>
        <a:lstStyle/>
        <a:p>
          <a:endParaRPr kumimoji="1" lang="ja-JP" altLang="en-US"/>
        </a:p>
      </dgm:t>
    </dgm:pt>
    <dgm:pt modelId="{F6523190-94F3-4F74-A82F-E82402710B64}">
      <dgm:prSet/>
      <dgm:spPr/>
      <dgm:t>
        <a:bodyPr/>
        <a:lstStyle/>
        <a:p>
          <a:r>
            <a:rPr kumimoji="1" lang="ja-JP" altLang="en-US" dirty="0" smtClean="0"/>
            <a:t>最終資料発表</a:t>
          </a:r>
          <a:endParaRPr kumimoji="1" lang="ja-JP" altLang="en-US" dirty="0"/>
        </a:p>
      </dgm:t>
    </dgm:pt>
    <dgm:pt modelId="{EAF8E20F-B264-4830-A60E-9B7D45253433}" type="parTrans" cxnId="{E5BC7942-DCB2-4A09-B53A-796F9E701114}">
      <dgm:prSet/>
      <dgm:spPr/>
      <dgm:t>
        <a:bodyPr/>
        <a:lstStyle/>
        <a:p>
          <a:endParaRPr kumimoji="1" lang="ja-JP" altLang="en-US"/>
        </a:p>
      </dgm:t>
    </dgm:pt>
    <dgm:pt modelId="{FADB513E-721B-4786-9E3A-F0E553FD2096}" type="sibTrans" cxnId="{E5BC7942-DCB2-4A09-B53A-796F9E701114}">
      <dgm:prSet/>
      <dgm:spPr/>
      <dgm:t>
        <a:bodyPr/>
        <a:lstStyle/>
        <a:p>
          <a:endParaRPr kumimoji="1" lang="ja-JP" altLang="en-US"/>
        </a:p>
      </dgm:t>
    </dgm:pt>
    <dgm:pt modelId="{B8CC3B37-2E3A-449C-A634-E62571711680}">
      <dgm:prSet/>
      <dgm:spPr/>
      <dgm:t>
        <a:bodyPr/>
        <a:lstStyle/>
        <a:p>
          <a:r>
            <a:rPr kumimoji="1" lang="en-US" altLang="ja-JP" dirty="0" smtClean="0"/>
            <a:t>PM</a:t>
          </a:r>
          <a:endParaRPr kumimoji="1" lang="ja-JP" altLang="en-US" dirty="0"/>
        </a:p>
      </dgm:t>
    </dgm:pt>
    <dgm:pt modelId="{F1FE0F81-E9F5-433D-B839-82404BA75755}" type="parTrans" cxnId="{08240ECB-7BDD-4934-B345-A155E9491B08}">
      <dgm:prSet/>
      <dgm:spPr/>
      <dgm:t>
        <a:bodyPr/>
        <a:lstStyle/>
        <a:p>
          <a:endParaRPr kumimoji="1" lang="ja-JP" altLang="en-US"/>
        </a:p>
      </dgm:t>
    </dgm:pt>
    <dgm:pt modelId="{15734BFA-8EBB-4701-8465-74CE294B9C77}" type="sibTrans" cxnId="{08240ECB-7BDD-4934-B345-A155E9491B08}">
      <dgm:prSet/>
      <dgm:spPr/>
      <dgm:t>
        <a:bodyPr/>
        <a:lstStyle/>
        <a:p>
          <a:endParaRPr kumimoji="1" lang="ja-JP" altLang="en-US"/>
        </a:p>
      </dgm:t>
    </dgm:pt>
    <dgm:pt modelId="{5145E2CE-34B5-4564-B859-C66B4264E7C8}">
      <dgm:prSet/>
      <dgm:spPr/>
      <dgm:t>
        <a:bodyPr/>
        <a:lstStyle/>
        <a:p>
          <a:r>
            <a:rPr kumimoji="1" lang="ja-JP" altLang="en-US" dirty="0" smtClean="0"/>
            <a:t>内容把握</a:t>
          </a:r>
          <a:endParaRPr kumimoji="1" lang="ja-JP" altLang="en-US" dirty="0"/>
        </a:p>
      </dgm:t>
    </dgm:pt>
    <dgm:pt modelId="{C1ABC205-3892-4149-8787-00DDFDEEB5DF}" type="parTrans" cxnId="{0D6C800B-E8BE-45AC-A243-E01698CA0803}">
      <dgm:prSet/>
      <dgm:spPr/>
      <dgm:t>
        <a:bodyPr/>
        <a:lstStyle/>
        <a:p>
          <a:endParaRPr kumimoji="1" lang="ja-JP" altLang="en-US"/>
        </a:p>
      </dgm:t>
    </dgm:pt>
    <dgm:pt modelId="{C550EF86-145E-487A-8DC4-8DCA09350529}" type="sibTrans" cxnId="{0D6C800B-E8BE-45AC-A243-E01698CA0803}">
      <dgm:prSet/>
      <dgm:spPr/>
      <dgm:t>
        <a:bodyPr/>
        <a:lstStyle/>
        <a:p>
          <a:endParaRPr kumimoji="1" lang="ja-JP" altLang="en-US"/>
        </a:p>
      </dgm:t>
    </dgm:pt>
    <dgm:pt modelId="{4FE72601-0040-426A-AF00-EFE4946D2C4B}">
      <dgm:prSet/>
      <dgm:spPr/>
      <dgm:t>
        <a:bodyPr/>
        <a:lstStyle/>
        <a:p>
          <a:r>
            <a:rPr kumimoji="1" lang="ja-JP" altLang="en-US" dirty="0" smtClean="0"/>
            <a:t>背景分析</a:t>
          </a:r>
          <a:endParaRPr kumimoji="1" lang="ja-JP" altLang="en-US" dirty="0"/>
        </a:p>
      </dgm:t>
    </dgm:pt>
    <dgm:pt modelId="{FA20501D-C969-4389-BCAB-B4DCA117612A}" type="parTrans" cxnId="{5CBE1090-BFBD-4870-ABF5-C24649265D2A}">
      <dgm:prSet/>
      <dgm:spPr/>
      <dgm:t>
        <a:bodyPr/>
        <a:lstStyle/>
        <a:p>
          <a:endParaRPr kumimoji="1" lang="ja-JP" altLang="en-US"/>
        </a:p>
      </dgm:t>
    </dgm:pt>
    <dgm:pt modelId="{EE852F25-71F8-46AF-873F-AFB57A8130BA}" type="sibTrans" cxnId="{5CBE1090-BFBD-4870-ABF5-C24649265D2A}">
      <dgm:prSet/>
      <dgm:spPr/>
      <dgm:t>
        <a:bodyPr/>
        <a:lstStyle/>
        <a:p>
          <a:endParaRPr kumimoji="1" lang="ja-JP" altLang="en-US"/>
        </a:p>
      </dgm:t>
    </dgm:pt>
    <dgm:pt modelId="{C03AC45C-D73A-4CDA-9988-550EF2ADBDD0}">
      <dgm:prSet/>
      <dgm:spPr/>
      <dgm:t>
        <a:bodyPr/>
        <a:lstStyle/>
        <a:p>
          <a:r>
            <a:rPr kumimoji="1" lang="ja-JP" altLang="en-US" dirty="0" smtClean="0"/>
            <a:t>機能分析</a:t>
          </a:r>
          <a:endParaRPr kumimoji="1" lang="ja-JP" altLang="en-US" dirty="0"/>
        </a:p>
      </dgm:t>
    </dgm:pt>
    <dgm:pt modelId="{6D24FEBB-8AB4-4240-9312-5899BE7D1D8F}" type="parTrans" cxnId="{6050F99D-62D2-4D5D-9DD2-0913E3306781}">
      <dgm:prSet/>
      <dgm:spPr/>
      <dgm:t>
        <a:bodyPr/>
        <a:lstStyle/>
        <a:p>
          <a:endParaRPr kumimoji="1" lang="ja-JP" altLang="en-US"/>
        </a:p>
      </dgm:t>
    </dgm:pt>
    <dgm:pt modelId="{DA593057-A547-453A-944F-B8ECF746E047}" type="sibTrans" cxnId="{6050F99D-62D2-4D5D-9DD2-0913E3306781}">
      <dgm:prSet/>
      <dgm:spPr/>
      <dgm:t>
        <a:bodyPr/>
        <a:lstStyle/>
        <a:p>
          <a:endParaRPr kumimoji="1" lang="ja-JP" altLang="en-US"/>
        </a:p>
      </dgm:t>
    </dgm:pt>
    <dgm:pt modelId="{8E797352-6188-4106-BA0A-EFB6136B87CF}">
      <dgm:prSet/>
      <dgm:spPr/>
      <dgm:t>
        <a:bodyPr/>
        <a:lstStyle/>
        <a:p>
          <a:r>
            <a:rPr kumimoji="1" lang="ja-JP" altLang="en-US" dirty="0" smtClean="0"/>
            <a:t>プロジェクト憲章作成</a:t>
          </a:r>
          <a:endParaRPr kumimoji="1" lang="ja-JP" altLang="en-US" dirty="0"/>
        </a:p>
      </dgm:t>
    </dgm:pt>
    <dgm:pt modelId="{0ED5CA5D-21F7-4E64-859F-A80680657F9D}" type="parTrans" cxnId="{2670C46D-EF01-4624-942C-669638126E1B}">
      <dgm:prSet/>
      <dgm:spPr/>
      <dgm:t>
        <a:bodyPr/>
        <a:lstStyle/>
        <a:p>
          <a:endParaRPr kumimoji="1" lang="ja-JP" altLang="en-US"/>
        </a:p>
      </dgm:t>
    </dgm:pt>
    <dgm:pt modelId="{B1CC88FE-573A-4364-A0C2-55DD2479ADD1}" type="sibTrans" cxnId="{2670C46D-EF01-4624-942C-669638126E1B}">
      <dgm:prSet/>
      <dgm:spPr/>
      <dgm:t>
        <a:bodyPr/>
        <a:lstStyle/>
        <a:p>
          <a:endParaRPr kumimoji="1" lang="ja-JP" altLang="en-US"/>
        </a:p>
      </dgm:t>
    </dgm:pt>
    <dgm:pt modelId="{5F6934E2-3652-47FD-9F4E-35ACC42FA03E}">
      <dgm:prSet/>
      <dgm:spPr/>
      <dgm:t>
        <a:bodyPr/>
        <a:lstStyle/>
        <a:p>
          <a:r>
            <a:rPr kumimoji="1" lang="ja-JP" altLang="en-US" dirty="0" smtClean="0"/>
            <a:t>統合マネジメント</a:t>
          </a:r>
          <a:endParaRPr kumimoji="1" lang="ja-JP" altLang="en-US" dirty="0"/>
        </a:p>
      </dgm:t>
    </dgm:pt>
    <dgm:pt modelId="{23B94962-9AE2-4D9A-AA76-BDEAD563F240}" type="parTrans" cxnId="{7D8229CC-54FA-4188-B20F-EC20DBAE7115}">
      <dgm:prSet/>
      <dgm:spPr/>
      <dgm:t>
        <a:bodyPr/>
        <a:lstStyle/>
        <a:p>
          <a:endParaRPr kumimoji="1" lang="ja-JP" altLang="en-US"/>
        </a:p>
      </dgm:t>
    </dgm:pt>
    <dgm:pt modelId="{3CA9A8E7-0A31-4BAC-80FA-C4CEFA8834F5}" type="sibTrans" cxnId="{7D8229CC-54FA-4188-B20F-EC20DBAE7115}">
      <dgm:prSet/>
      <dgm:spPr/>
      <dgm:t>
        <a:bodyPr/>
        <a:lstStyle/>
        <a:p>
          <a:endParaRPr kumimoji="1" lang="ja-JP" altLang="en-US"/>
        </a:p>
      </dgm:t>
    </dgm:pt>
    <dgm:pt modelId="{AAAF24B4-BCA9-4AC4-8E6D-16841DAAB3EA}">
      <dgm:prSet/>
      <dgm:spPr/>
      <dgm:t>
        <a:bodyPr/>
        <a:lstStyle/>
        <a:p>
          <a:r>
            <a:rPr kumimoji="1" lang="ja-JP" altLang="en-US" dirty="0" smtClean="0"/>
            <a:t>スコープマネジメント</a:t>
          </a:r>
          <a:endParaRPr kumimoji="1" lang="ja-JP" altLang="en-US" dirty="0"/>
        </a:p>
      </dgm:t>
    </dgm:pt>
    <dgm:pt modelId="{A549D3E7-44FB-432F-9FC7-D0393CCF0D22}" type="parTrans" cxnId="{5C1E957F-51C0-4CC8-BB3C-A2020F3BE615}">
      <dgm:prSet/>
      <dgm:spPr/>
      <dgm:t>
        <a:bodyPr/>
        <a:lstStyle/>
        <a:p>
          <a:endParaRPr kumimoji="1" lang="ja-JP" altLang="en-US"/>
        </a:p>
      </dgm:t>
    </dgm:pt>
    <dgm:pt modelId="{A73C5E0D-6F23-4889-90F1-63986FD175E0}" type="sibTrans" cxnId="{5C1E957F-51C0-4CC8-BB3C-A2020F3BE615}">
      <dgm:prSet/>
      <dgm:spPr/>
      <dgm:t>
        <a:bodyPr/>
        <a:lstStyle/>
        <a:p>
          <a:endParaRPr kumimoji="1" lang="ja-JP" altLang="en-US"/>
        </a:p>
      </dgm:t>
    </dgm:pt>
    <dgm:pt modelId="{11C0E6B2-BD51-494C-BE3E-63585F54C091}">
      <dgm:prSet/>
      <dgm:spPr/>
      <dgm:t>
        <a:bodyPr/>
        <a:lstStyle/>
        <a:p>
          <a:r>
            <a:rPr kumimoji="1" lang="ja-JP" altLang="en-US" dirty="0" smtClean="0"/>
            <a:t>タイムマネジメント</a:t>
          </a:r>
          <a:endParaRPr kumimoji="1" lang="ja-JP" altLang="en-US" dirty="0"/>
        </a:p>
      </dgm:t>
    </dgm:pt>
    <dgm:pt modelId="{045472CC-421A-47F9-BC62-8F2FE51AB121}" type="parTrans" cxnId="{D77C7FAC-53C3-45B7-8E0E-FAEF6865C34A}">
      <dgm:prSet/>
      <dgm:spPr/>
      <dgm:t>
        <a:bodyPr/>
        <a:lstStyle/>
        <a:p>
          <a:endParaRPr kumimoji="1" lang="ja-JP" altLang="en-US"/>
        </a:p>
      </dgm:t>
    </dgm:pt>
    <dgm:pt modelId="{6FB7C179-9347-43EB-9817-F33A5C100A4B}" type="sibTrans" cxnId="{D77C7FAC-53C3-45B7-8E0E-FAEF6865C34A}">
      <dgm:prSet/>
      <dgm:spPr/>
      <dgm:t>
        <a:bodyPr/>
        <a:lstStyle/>
        <a:p>
          <a:endParaRPr kumimoji="1" lang="ja-JP" altLang="en-US"/>
        </a:p>
      </dgm:t>
    </dgm:pt>
    <dgm:pt modelId="{774C86B4-36AC-45F1-AB85-1E3860858161}">
      <dgm:prSet/>
      <dgm:spPr/>
      <dgm:t>
        <a:bodyPr/>
        <a:lstStyle/>
        <a:p>
          <a:r>
            <a:rPr kumimoji="1" lang="ja-JP" altLang="en-US" dirty="0" smtClean="0"/>
            <a:t>コストマネジメント</a:t>
          </a:r>
          <a:endParaRPr kumimoji="1" lang="ja-JP" altLang="en-US" dirty="0"/>
        </a:p>
      </dgm:t>
    </dgm:pt>
    <dgm:pt modelId="{432BFBA0-F12F-4E53-B37F-584E05E8FC98}" type="parTrans" cxnId="{E76DE6B1-5B55-4B82-9E5A-0AB97503C1B8}">
      <dgm:prSet/>
      <dgm:spPr/>
      <dgm:t>
        <a:bodyPr/>
        <a:lstStyle/>
        <a:p>
          <a:endParaRPr kumimoji="1" lang="ja-JP" altLang="en-US"/>
        </a:p>
      </dgm:t>
    </dgm:pt>
    <dgm:pt modelId="{515A0B9D-6923-4D82-A096-E89C36125183}" type="sibTrans" cxnId="{E76DE6B1-5B55-4B82-9E5A-0AB97503C1B8}">
      <dgm:prSet/>
      <dgm:spPr/>
      <dgm:t>
        <a:bodyPr/>
        <a:lstStyle/>
        <a:p>
          <a:endParaRPr kumimoji="1" lang="ja-JP" altLang="en-US"/>
        </a:p>
      </dgm:t>
    </dgm:pt>
    <dgm:pt modelId="{A055DB12-AF59-4EA4-8729-D2A93D6D8122}">
      <dgm:prSet/>
      <dgm:spPr/>
      <dgm:t>
        <a:bodyPr/>
        <a:lstStyle/>
        <a:p>
          <a:r>
            <a:rPr kumimoji="1" lang="ja-JP" altLang="en-US" dirty="0" smtClean="0"/>
            <a:t>品質マネジメント</a:t>
          </a:r>
          <a:endParaRPr kumimoji="1" lang="ja-JP" altLang="en-US" dirty="0"/>
        </a:p>
      </dgm:t>
    </dgm:pt>
    <dgm:pt modelId="{35F4ED17-F220-4955-A94C-4A52884CD056}" type="parTrans" cxnId="{05645736-9410-4F5E-A3C4-7A5878A9B5AE}">
      <dgm:prSet/>
      <dgm:spPr/>
      <dgm:t>
        <a:bodyPr/>
        <a:lstStyle/>
        <a:p>
          <a:endParaRPr kumimoji="1" lang="ja-JP" altLang="en-US"/>
        </a:p>
      </dgm:t>
    </dgm:pt>
    <dgm:pt modelId="{2008599D-7360-44D6-BB86-819D35418118}" type="sibTrans" cxnId="{05645736-9410-4F5E-A3C4-7A5878A9B5AE}">
      <dgm:prSet/>
      <dgm:spPr/>
      <dgm:t>
        <a:bodyPr/>
        <a:lstStyle/>
        <a:p>
          <a:endParaRPr kumimoji="1" lang="ja-JP" altLang="en-US"/>
        </a:p>
      </dgm:t>
    </dgm:pt>
    <dgm:pt modelId="{BA2FF07F-AE9E-4B11-8BF9-89A070D45783}">
      <dgm:prSet/>
      <dgm:spPr/>
      <dgm:t>
        <a:bodyPr/>
        <a:lstStyle/>
        <a:p>
          <a:r>
            <a:rPr kumimoji="1" lang="ja-JP" altLang="en-US" dirty="0" smtClean="0"/>
            <a:t>人的資源マネジメント</a:t>
          </a:r>
          <a:endParaRPr kumimoji="1" lang="ja-JP" altLang="en-US" dirty="0"/>
        </a:p>
      </dgm:t>
    </dgm:pt>
    <dgm:pt modelId="{E3F33888-5BCD-42B0-B176-C38061FFB7E6}" type="parTrans" cxnId="{26F3644D-C3E6-496B-8AC6-EC4EFBA9E7BA}">
      <dgm:prSet/>
      <dgm:spPr/>
      <dgm:t>
        <a:bodyPr/>
        <a:lstStyle/>
        <a:p>
          <a:endParaRPr kumimoji="1" lang="ja-JP" altLang="en-US"/>
        </a:p>
      </dgm:t>
    </dgm:pt>
    <dgm:pt modelId="{1F2B60DF-A959-4DE3-B387-86ADA7662816}" type="sibTrans" cxnId="{26F3644D-C3E6-496B-8AC6-EC4EFBA9E7BA}">
      <dgm:prSet/>
      <dgm:spPr/>
      <dgm:t>
        <a:bodyPr/>
        <a:lstStyle/>
        <a:p>
          <a:endParaRPr kumimoji="1" lang="ja-JP" altLang="en-US"/>
        </a:p>
      </dgm:t>
    </dgm:pt>
    <dgm:pt modelId="{B0E03EEE-7E4F-44FF-AB7A-916D40A3D9ED}">
      <dgm:prSet/>
      <dgm:spPr/>
      <dgm:t>
        <a:bodyPr/>
        <a:lstStyle/>
        <a:p>
          <a:r>
            <a:rPr kumimoji="1" lang="ja-JP" altLang="en-US" dirty="0" smtClean="0"/>
            <a:t>コミュニケーションマネジメント</a:t>
          </a:r>
          <a:endParaRPr kumimoji="1" lang="ja-JP" altLang="en-US" dirty="0"/>
        </a:p>
      </dgm:t>
    </dgm:pt>
    <dgm:pt modelId="{D0472795-6663-4770-A630-B02A8FCE8B9E}" type="parTrans" cxnId="{B92138F0-1306-4F2A-9079-E284F98DDE6D}">
      <dgm:prSet/>
      <dgm:spPr/>
      <dgm:t>
        <a:bodyPr/>
        <a:lstStyle/>
        <a:p>
          <a:endParaRPr kumimoji="1" lang="ja-JP" altLang="en-US"/>
        </a:p>
      </dgm:t>
    </dgm:pt>
    <dgm:pt modelId="{1789A7CC-F1DE-4546-9FC4-9F7AF5653860}" type="sibTrans" cxnId="{B92138F0-1306-4F2A-9079-E284F98DDE6D}">
      <dgm:prSet/>
      <dgm:spPr/>
      <dgm:t>
        <a:bodyPr/>
        <a:lstStyle/>
        <a:p>
          <a:endParaRPr kumimoji="1" lang="ja-JP" altLang="en-US"/>
        </a:p>
      </dgm:t>
    </dgm:pt>
    <dgm:pt modelId="{DA5DED34-7362-4AEC-A2E8-F2F4E6581D38}">
      <dgm:prSet/>
      <dgm:spPr/>
      <dgm:t>
        <a:bodyPr/>
        <a:lstStyle/>
        <a:p>
          <a:r>
            <a:rPr kumimoji="1" lang="ja-JP" altLang="en-US" dirty="0" smtClean="0"/>
            <a:t>システム概要設計書</a:t>
          </a:r>
          <a:endParaRPr kumimoji="1" lang="ja-JP" altLang="en-US" dirty="0"/>
        </a:p>
      </dgm:t>
    </dgm:pt>
    <dgm:pt modelId="{F45283B0-CDB8-4B50-8E2D-DB892CBC53B6}" type="parTrans" cxnId="{7EEE954F-551B-4BB7-8DFD-003C29E795F2}">
      <dgm:prSet/>
      <dgm:spPr/>
      <dgm:t>
        <a:bodyPr/>
        <a:lstStyle/>
        <a:p>
          <a:endParaRPr kumimoji="1" lang="ja-JP" altLang="en-US"/>
        </a:p>
      </dgm:t>
    </dgm:pt>
    <dgm:pt modelId="{45ADC908-9C0C-42EF-90BA-D4DF31CDA924}" type="sibTrans" cxnId="{7EEE954F-551B-4BB7-8DFD-003C29E795F2}">
      <dgm:prSet/>
      <dgm:spPr/>
      <dgm:t>
        <a:bodyPr/>
        <a:lstStyle/>
        <a:p>
          <a:endParaRPr kumimoji="1" lang="ja-JP" altLang="en-US"/>
        </a:p>
      </dgm:t>
    </dgm:pt>
    <dgm:pt modelId="{0D0060CB-5FAA-4C61-8AB0-B9CE24D19A71}">
      <dgm:prSet/>
      <dgm:spPr/>
      <dgm:t>
        <a:bodyPr/>
        <a:lstStyle/>
        <a:p>
          <a:r>
            <a:rPr kumimoji="1" lang="ja-JP" altLang="en-US" dirty="0" smtClean="0"/>
            <a:t>システム機能設計書</a:t>
          </a:r>
          <a:endParaRPr kumimoji="1" lang="ja-JP" altLang="en-US" dirty="0"/>
        </a:p>
      </dgm:t>
    </dgm:pt>
    <dgm:pt modelId="{D3F2DB36-1E2D-4409-8FA7-FFB1EC2CB74B}" type="parTrans" cxnId="{D2EAD91A-6FE5-457B-8A9B-D2D5FAD6441C}">
      <dgm:prSet/>
      <dgm:spPr/>
      <dgm:t>
        <a:bodyPr/>
        <a:lstStyle/>
        <a:p>
          <a:endParaRPr kumimoji="1" lang="ja-JP" altLang="en-US"/>
        </a:p>
      </dgm:t>
    </dgm:pt>
    <dgm:pt modelId="{FDF3AE8D-D444-422E-966C-9BDE3084D68D}" type="sibTrans" cxnId="{D2EAD91A-6FE5-457B-8A9B-D2D5FAD6441C}">
      <dgm:prSet/>
      <dgm:spPr/>
      <dgm:t>
        <a:bodyPr/>
        <a:lstStyle/>
        <a:p>
          <a:endParaRPr kumimoji="1" lang="ja-JP" altLang="en-US"/>
        </a:p>
      </dgm:t>
    </dgm:pt>
    <dgm:pt modelId="{AE8556BE-91D5-43AE-B072-FEDF5E548375}">
      <dgm:prSet/>
      <dgm:spPr/>
      <dgm:t>
        <a:bodyPr/>
        <a:lstStyle/>
        <a:p>
          <a:r>
            <a:rPr kumimoji="1" lang="ja-JP" altLang="en-US" dirty="0" smtClean="0"/>
            <a:t>システム画面設計書</a:t>
          </a:r>
          <a:endParaRPr kumimoji="1" lang="ja-JP" altLang="en-US" dirty="0"/>
        </a:p>
      </dgm:t>
    </dgm:pt>
    <dgm:pt modelId="{AF8B6D7C-FE14-41B2-9E74-6F0A6017E0DD}" type="parTrans" cxnId="{BC3AD2BF-AFEF-4057-9DDE-DBBC4ECAA723}">
      <dgm:prSet/>
      <dgm:spPr/>
      <dgm:t>
        <a:bodyPr/>
        <a:lstStyle/>
        <a:p>
          <a:endParaRPr kumimoji="1" lang="ja-JP" altLang="en-US"/>
        </a:p>
      </dgm:t>
    </dgm:pt>
    <dgm:pt modelId="{C72C9D3C-FB32-41F0-8000-7E643D957AEB}" type="sibTrans" cxnId="{BC3AD2BF-AFEF-4057-9DDE-DBBC4ECAA723}">
      <dgm:prSet/>
      <dgm:spPr/>
      <dgm:t>
        <a:bodyPr/>
        <a:lstStyle/>
        <a:p>
          <a:endParaRPr kumimoji="1" lang="ja-JP" altLang="en-US"/>
        </a:p>
      </dgm:t>
    </dgm:pt>
    <dgm:pt modelId="{2274B5E9-B564-440F-B921-2AF3264B0A11}">
      <dgm:prSet/>
      <dgm:spPr/>
      <dgm:t>
        <a:bodyPr/>
        <a:lstStyle/>
        <a:p>
          <a:r>
            <a:rPr kumimoji="1" lang="ja-JP" altLang="en-US" dirty="0" smtClean="0"/>
            <a:t>システムデータ設計書</a:t>
          </a:r>
          <a:endParaRPr kumimoji="1" lang="ja-JP" altLang="en-US" dirty="0"/>
        </a:p>
      </dgm:t>
    </dgm:pt>
    <dgm:pt modelId="{A717AFF2-EB2B-4A3A-BC5A-0AB4B4EF97B7}" type="parTrans" cxnId="{2432D2C6-EF9E-4D3D-AC61-8C23FB085C08}">
      <dgm:prSet/>
      <dgm:spPr/>
      <dgm:t>
        <a:bodyPr/>
        <a:lstStyle/>
        <a:p>
          <a:endParaRPr kumimoji="1" lang="ja-JP" altLang="en-US"/>
        </a:p>
      </dgm:t>
    </dgm:pt>
    <dgm:pt modelId="{114E46CE-359F-4D70-81BA-408FBB661E24}" type="sibTrans" cxnId="{2432D2C6-EF9E-4D3D-AC61-8C23FB085C08}">
      <dgm:prSet/>
      <dgm:spPr/>
      <dgm:t>
        <a:bodyPr/>
        <a:lstStyle/>
        <a:p>
          <a:endParaRPr kumimoji="1" lang="ja-JP" altLang="en-US"/>
        </a:p>
      </dgm:t>
    </dgm:pt>
    <dgm:pt modelId="{2E0E44A8-9F06-46C4-A276-8CACA6C985C0}">
      <dgm:prSet/>
      <dgm:spPr/>
      <dgm:t>
        <a:bodyPr/>
        <a:lstStyle/>
        <a:p>
          <a:r>
            <a:rPr kumimoji="1" lang="ja-JP" altLang="en-US" dirty="0" smtClean="0"/>
            <a:t>仮契約書作成</a:t>
          </a:r>
          <a:endParaRPr kumimoji="1" lang="ja-JP" altLang="en-US" dirty="0"/>
        </a:p>
      </dgm:t>
    </dgm:pt>
    <dgm:pt modelId="{CF9F66E9-3173-400B-9A2D-0F357A9D0AE0}" type="parTrans" cxnId="{6B1F01A0-7D41-444D-9FA0-DCE5F9CEC37F}">
      <dgm:prSet/>
      <dgm:spPr/>
      <dgm:t>
        <a:bodyPr/>
        <a:lstStyle/>
        <a:p>
          <a:endParaRPr kumimoji="1" lang="ja-JP" altLang="en-US"/>
        </a:p>
      </dgm:t>
    </dgm:pt>
    <dgm:pt modelId="{13F4A518-EB50-4CD2-9D85-74BF28A46A36}" type="sibTrans" cxnId="{6B1F01A0-7D41-444D-9FA0-DCE5F9CEC37F}">
      <dgm:prSet/>
      <dgm:spPr/>
      <dgm:t>
        <a:bodyPr/>
        <a:lstStyle/>
        <a:p>
          <a:endParaRPr kumimoji="1" lang="ja-JP" altLang="en-US"/>
        </a:p>
      </dgm:t>
    </dgm:pt>
    <dgm:pt modelId="{C57EE834-9F6A-4FCF-ABCE-8F96FC355C5A}">
      <dgm:prSet/>
      <dgm:spPr/>
      <dgm:t>
        <a:bodyPr/>
        <a:lstStyle/>
        <a:p>
          <a:r>
            <a:rPr kumimoji="1" lang="ja-JP" altLang="en-US" dirty="0" smtClean="0"/>
            <a:t>発注書作成</a:t>
          </a:r>
          <a:endParaRPr kumimoji="1" lang="ja-JP" altLang="en-US" dirty="0"/>
        </a:p>
      </dgm:t>
    </dgm:pt>
    <dgm:pt modelId="{8AB432BB-64E1-4627-9758-5FB99EC7B0CB}" type="parTrans" cxnId="{0F2952EA-DDD4-4563-BBDE-3439708D74D7}">
      <dgm:prSet/>
      <dgm:spPr/>
      <dgm:t>
        <a:bodyPr/>
        <a:lstStyle/>
        <a:p>
          <a:endParaRPr kumimoji="1" lang="ja-JP" altLang="en-US"/>
        </a:p>
      </dgm:t>
    </dgm:pt>
    <dgm:pt modelId="{15F8C960-B0E2-4886-8407-02376DF96999}" type="sibTrans" cxnId="{0F2952EA-DDD4-4563-BBDE-3439708D74D7}">
      <dgm:prSet/>
      <dgm:spPr/>
      <dgm:t>
        <a:bodyPr/>
        <a:lstStyle/>
        <a:p>
          <a:endParaRPr kumimoji="1" lang="ja-JP" altLang="en-US"/>
        </a:p>
      </dgm:t>
    </dgm:pt>
    <dgm:pt modelId="{8815A651-E17E-4C0A-B173-5766A87AE9E5}">
      <dgm:prSet/>
      <dgm:spPr/>
      <dgm:t>
        <a:bodyPr/>
        <a:lstStyle/>
        <a:p>
          <a:r>
            <a:rPr kumimoji="1" lang="ja-JP" altLang="en-US" dirty="0" smtClean="0"/>
            <a:t>中間資料作成</a:t>
          </a:r>
          <a:endParaRPr kumimoji="1" lang="ja-JP" altLang="en-US" dirty="0"/>
        </a:p>
      </dgm:t>
    </dgm:pt>
    <dgm:pt modelId="{36EDA6E0-FF69-4CC2-8874-DAECEAD49023}" type="parTrans" cxnId="{80A3F8D2-6CAA-464A-8ECA-AB1536BE2B93}">
      <dgm:prSet/>
      <dgm:spPr/>
      <dgm:t>
        <a:bodyPr/>
        <a:lstStyle/>
        <a:p>
          <a:endParaRPr kumimoji="1" lang="ja-JP" altLang="en-US"/>
        </a:p>
      </dgm:t>
    </dgm:pt>
    <dgm:pt modelId="{1BA11DA9-2FEE-4337-9ED8-420E781E2059}" type="sibTrans" cxnId="{80A3F8D2-6CAA-464A-8ECA-AB1536BE2B93}">
      <dgm:prSet/>
      <dgm:spPr/>
      <dgm:t>
        <a:bodyPr/>
        <a:lstStyle/>
        <a:p>
          <a:endParaRPr kumimoji="1" lang="ja-JP" altLang="en-US"/>
        </a:p>
      </dgm:t>
    </dgm:pt>
    <dgm:pt modelId="{64ECC929-4C4D-4626-ADCA-8FF9BF4701DC}">
      <dgm:prSet/>
      <dgm:spPr/>
      <dgm:t>
        <a:bodyPr/>
        <a:lstStyle/>
        <a:p>
          <a:r>
            <a:rPr kumimoji="1" lang="ja-JP" altLang="en-US" dirty="0" smtClean="0"/>
            <a:t>システム設計</a:t>
          </a:r>
          <a:endParaRPr kumimoji="1" lang="ja-JP" altLang="en-US" dirty="0"/>
        </a:p>
      </dgm:t>
    </dgm:pt>
    <dgm:pt modelId="{6D816F03-14F5-469C-9C83-4EC529F73AB2}" type="parTrans" cxnId="{ADD98728-C2FA-41AE-A8F5-87B754EA74BF}">
      <dgm:prSet/>
      <dgm:spPr/>
      <dgm:t>
        <a:bodyPr/>
        <a:lstStyle/>
        <a:p>
          <a:endParaRPr kumimoji="1" lang="ja-JP" altLang="en-US"/>
        </a:p>
      </dgm:t>
    </dgm:pt>
    <dgm:pt modelId="{350FF213-55DD-41F8-91D5-50BDE9C23A5E}" type="sibTrans" cxnId="{ADD98728-C2FA-41AE-A8F5-87B754EA74BF}">
      <dgm:prSet/>
      <dgm:spPr/>
      <dgm:t>
        <a:bodyPr/>
        <a:lstStyle/>
        <a:p>
          <a:endParaRPr kumimoji="1" lang="ja-JP" altLang="en-US"/>
        </a:p>
      </dgm:t>
    </dgm:pt>
    <dgm:pt modelId="{F0EAD593-7186-4CFA-9175-0458FC1C04F1}">
      <dgm:prSet/>
      <dgm:spPr/>
      <dgm:t>
        <a:bodyPr/>
        <a:lstStyle/>
        <a:p>
          <a:r>
            <a:rPr kumimoji="1" lang="ja-JP" altLang="en-US" dirty="0" smtClean="0"/>
            <a:t>テーブル設計書</a:t>
          </a:r>
          <a:endParaRPr kumimoji="1" lang="ja-JP" altLang="en-US" dirty="0"/>
        </a:p>
      </dgm:t>
    </dgm:pt>
    <dgm:pt modelId="{962AF601-138E-4E25-A41F-0A7226725898}" type="parTrans" cxnId="{5623EE1E-0BB0-4582-B00B-53C507E5596E}">
      <dgm:prSet/>
      <dgm:spPr/>
      <dgm:t>
        <a:bodyPr/>
        <a:lstStyle/>
        <a:p>
          <a:endParaRPr kumimoji="1" lang="ja-JP" altLang="en-US"/>
        </a:p>
      </dgm:t>
    </dgm:pt>
    <dgm:pt modelId="{55EC7EAC-6212-45F5-9139-CFFC2ED8F5CE}" type="sibTrans" cxnId="{5623EE1E-0BB0-4582-B00B-53C507E5596E}">
      <dgm:prSet/>
      <dgm:spPr/>
      <dgm:t>
        <a:bodyPr/>
        <a:lstStyle/>
        <a:p>
          <a:endParaRPr kumimoji="1" lang="ja-JP" altLang="en-US"/>
        </a:p>
      </dgm:t>
    </dgm:pt>
    <dgm:pt modelId="{1CFA34DE-C7A8-4B3F-9D38-C81E42DB026D}">
      <dgm:prSet/>
      <dgm:spPr/>
      <dgm:t>
        <a:bodyPr/>
        <a:lstStyle/>
        <a:p>
          <a:r>
            <a:rPr kumimoji="1" lang="ja-JP" altLang="en-US" dirty="0" smtClean="0"/>
            <a:t>コスト見積もり書作成</a:t>
          </a:r>
          <a:endParaRPr kumimoji="1" lang="ja-JP" altLang="en-US" dirty="0"/>
        </a:p>
      </dgm:t>
    </dgm:pt>
    <dgm:pt modelId="{4465E31B-3A66-4946-861B-F2B9BE207741}" type="parTrans" cxnId="{DC9CC0FE-811F-459A-A80B-6FB6C9099E38}">
      <dgm:prSet/>
      <dgm:spPr/>
      <dgm:t>
        <a:bodyPr/>
        <a:lstStyle/>
        <a:p>
          <a:endParaRPr kumimoji="1" lang="ja-JP" altLang="en-US"/>
        </a:p>
      </dgm:t>
    </dgm:pt>
    <dgm:pt modelId="{72772396-768A-4B7F-BB67-652C88163E6E}" type="sibTrans" cxnId="{DC9CC0FE-811F-459A-A80B-6FB6C9099E38}">
      <dgm:prSet/>
      <dgm:spPr/>
      <dgm:t>
        <a:bodyPr/>
        <a:lstStyle/>
        <a:p>
          <a:endParaRPr kumimoji="1" lang="ja-JP" altLang="en-US"/>
        </a:p>
      </dgm:t>
    </dgm:pt>
    <dgm:pt modelId="{42E3CEC6-F726-4477-8A02-989372B46F52}">
      <dgm:prSet/>
      <dgm:spPr/>
      <dgm:t>
        <a:bodyPr/>
        <a:lstStyle/>
        <a:p>
          <a:r>
            <a:rPr kumimoji="1" lang="ja-JP" altLang="en-US" dirty="0" smtClean="0"/>
            <a:t>本契約書作成</a:t>
          </a:r>
          <a:endParaRPr kumimoji="1" lang="ja-JP" altLang="en-US" dirty="0"/>
        </a:p>
      </dgm:t>
    </dgm:pt>
    <dgm:pt modelId="{CDF5109A-D3FC-47DF-85FF-2E5ACBEE7702}" type="parTrans" cxnId="{E72064BB-B0DE-4A87-8FB2-DEB711D7F9C0}">
      <dgm:prSet/>
      <dgm:spPr/>
      <dgm:t>
        <a:bodyPr/>
        <a:lstStyle/>
        <a:p>
          <a:endParaRPr kumimoji="1" lang="ja-JP" altLang="en-US"/>
        </a:p>
      </dgm:t>
    </dgm:pt>
    <dgm:pt modelId="{066439EB-6810-485B-8F5D-0A01BD9786FF}" type="sibTrans" cxnId="{E72064BB-B0DE-4A87-8FB2-DEB711D7F9C0}">
      <dgm:prSet/>
      <dgm:spPr/>
      <dgm:t>
        <a:bodyPr/>
        <a:lstStyle/>
        <a:p>
          <a:endParaRPr kumimoji="1" lang="ja-JP" altLang="en-US"/>
        </a:p>
      </dgm:t>
    </dgm:pt>
    <dgm:pt modelId="{C4E2BDA7-327B-448E-8634-3CBC5A835F68}">
      <dgm:prSet/>
      <dgm:spPr/>
      <dgm:t>
        <a:bodyPr/>
        <a:lstStyle/>
        <a:p>
          <a:r>
            <a:rPr kumimoji="1" lang="ja-JP" altLang="en-US" dirty="0" smtClean="0"/>
            <a:t>プログラミング</a:t>
          </a:r>
          <a:endParaRPr kumimoji="1" lang="ja-JP" altLang="en-US" dirty="0"/>
        </a:p>
      </dgm:t>
    </dgm:pt>
    <dgm:pt modelId="{2CA75D04-2C61-4014-AB99-827FAA2A030F}" type="parTrans" cxnId="{A3C8236A-07A4-4B4A-B07C-085118050128}">
      <dgm:prSet/>
      <dgm:spPr/>
      <dgm:t>
        <a:bodyPr/>
        <a:lstStyle/>
        <a:p>
          <a:endParaRPr kumimoji="1" lang="ja-JP" altLang="en-US"/>
        </a:p>
      </dgm:t>
    </dgm:pt>
    <dgm:pt modelId="{580FA43C-81C7-41A4-92E4-4C199951695E}" type="sibTrans" cxnId="{A3C8236A-07A4-4B4A-B07C-085118050128}">
      <dgm:prSet/>
      <dgm:spPr/>
      <dgm:t>
        <a:bodyPr/>
        <a:lstStyle/>
        <a:p>
          <a:endParaRPr kumimoji="1" lang="ja-JP" altLang="en-US"/>
        </a:p>
      </dgm:t>
    </dgm:pt>
    <dgm:pt modelId="{E7FA7101-C4B9-4A51-BA2F-D6D02DE66859}">
      <dgm:prSet/>
      <dgm:spPr/>
      <dgm:t>
        <a:bodyPr/>
        <a:lstStyle/>
        <a:p>
          <a:r>
            <a:rPr kumimoji="1" lang="ja-JP" altLang="en-US" dirty="0" smtClean="0"/>
            <a:t>プロトタイプ作成</a:t>
          </a:r>
          <a:endParaRPr kumimoji="1" lang="ja-JP" altLang="en-US" dirty="0"/>
        </a:p>
      </dgm:t>
    </dgm:pt>
    <dgm:pt modelId="{DAD5C86F-000B-4AD8-A53A-A58FFD12C221}" type="parTrans" cxnId="{9D571F9B-A539-48CF-93A6-011242936BC8}">
      <dgm:prSet/>
      <dgm:spPr/>
      <dgm:t>
        <a:bodyPr/>
        <a:lstStyle/>
        <a:p>
          <a:endParaRPr kumimoji="1" lang="ja-JP" altLang="en-US"/>
        </a:p>
      </dgm:t>
    </dgm:pt>
    <dgm:pt modelId="{0C7434AA-50F2-4E98-B0DF-F2FF0414594C}" type="sibTrans" cxnId="{9D571F9B-A539-48CF-93A6-011242936BC8}">
      <dgm:prSet/>
      <dgm:spPr/>
      <dgm:t>
        <a:bodyPr/>
        <a:lstStyle/>
        <a:p>
          <a:endParaRPr kumimoji="1" lang="ja-JP" altLang="en-US"/>
        </a:p>
      </dgm:t>
    </dgm:pt>
    <dgm:pt modelId="{404341FB-5776-4411-9A0E-0E8B439D6085}">
      <dgm:prSet/>
      <dgm:spPr/>
      <dgm:t>
        <a:bodyPr/>
        <a:lstStyle/>
        <a:p>
          <a:r>
            <a:rPr kumimoji="1" lang="ja-JP" altLang="en-US" dirty="0" smtClean="0"/>
            <a:t>テスト計画書作成</a:t>
          </a:r>
          <a:endParaRPr kumimoji="1" lang="ja-JP" altLang="en-US" dirty="0"/>
        </a:p>
      </dgm:t>
    </dgm:pt>
    <dgm:pt modelId="{5AC52F42-539A-436A-8F80-ABAEEE1470B5}" type="parTrans" cxnId="{5138BCEF-A5C5-4C66-A1CD-E9A38E301C04}">
      <dgm:prSet/>
      <dgm:spPr/>
      <dgm:t>
        <a:bodyPr/>
        <a:lstStyle/>
        <a:p>
          <a:endParaRPr kumimoji="1" lang="ja-JP" altLang="en-US"/>
        </a:p>
      </dgm:t>
    </dgm:pt>
    <dgm:pt modelId="{2D02FD84-9930-42A6-8C55-6D9577C0BE86}" type="sibTrans" cxnId="{5138BCEF-A5C5-4C66-A1CD-E9A38E301C04}">
      <dgm:prSet/>
      <dgm:spPr/>
      <dgm:t>
        <a:bodyPr/>
        <a:lstStyle/>
        <a:p>
          <a:endParaRPr kumimoji="1" lang="ja-JP" altLang="en-US"/>
        </a:p>
      </dgm:t>
    </dgm:pt>
    <dgm:pt modelId="{9A6E8915-5448-4BC7-82E6-84ED0611AFCB}">
      <dgm:prSet/>
      <dgm:spPr/>
      <dgm:t>
        <a:bodyPr/>
        <a:lstStyle/>
        <a:p>
          <a:r>
            <a:rPr kumimoji="1" lang="ja-JP" altLang="en-US" dirty="0" smtClean="0"/>
            <a:t>テスト実施</a:t>
          </a:r>
          <a:endParaRPr kumimoji="1" lang="ja-JP" altLang="en-US" dirty="0"/>
        </a:p>
      </dgm:t>
    </dgm:pt>
    <dgm:pt modelId="{442BD765-531E-475D-9E37-4BF19A74071F}" type="parTrans" cxnId="{A222957C-7EDE-4746-BE32-F099920D7D0B}">
      <dgm:prSet/>
      <dgm:spPr/>
      <dgm:t>
        <a:bodyPr/>
        <a:lstStyle/>
        <a:p>
          <a:endParaRPr kumimoji="1" lang="ja-JP" altLang="en-US"/>
        </a:p>
      </dgm:t>
    </dgm:pt>
    <dgm:pt modelId="{056F0DED-398A-4D16-8F84-D8822FBACD2D}" type="sibTrans" cxnId="{A222957C-7EDE-4746-BE32-F099920D7D0B}">
      <dgm:prSet/>
      <dgm:spPr/>
      <dgm:t>
        <a:bodyPr/>
        <a:lstStyle/>
        <a:p>
          <a:endParaRPr kumimoji="1" lang="ja-JP" altLang="en-US"/>
        </a:p>
      </dgm:t>
    </dgm:pt>
    <dgm:pt modelId="{1ECEC9E6-E5EC-43E7-8308-C87835DD2836}">
      <dgm:prSet/>
      <dgm:spPr/>
      <dgm:t>
        <a:bodyPr/>
        <a:lstStyle/>
        <a:p>
          <a:r>
            <a:rPr kumimoji="1" lang="ja-JP" altLang="en-US" dirty="0" smtClean="0"/>
            <a:t>テスト報告書作成</a:t>
          </a:r>
          <a:endParaRPr kumimoji="1" lang="ja-JP" altLang="en-US" dirty="0"/>
        </a:p>
      </dgm:t>
    </dgm:pt>
    <dgm:pt modelId="{35805CCE-6CA1-4BD5-B31B-C5B014A8D579}" type="parTrans" cxnId="{516D43C0-089C-452B-AB06-0CB1CF838D84}">
      <dgm:prSet/>
      <dgm:spPr/>
      <dgm:t>
        <a:bodyPr/>
        <a:lstStyle/>
        <a:p>
          <a:endParaRPr kumimoji="1" lang="ja-JP" altLang="en-US"/>
        </a:p>
      </dgm:t>
    </dgm:pt>
    <dgm:pt modelId="{625E1117-BEBA-45C9-B34A-5815C4789582}" type="sibTrans" cxnId="{516D43C0-089C-452B-AB06-0CB1CF838D84}">
      <dgm:prSet/>
      <dgm:spPr/>
      <dgm:t>
        <a:bodyPr/>
        <a:lstStyle/>
        <a:p>
          <a:endParaRPr kumimoji="1" lang="ja-JP" altLang="en-US"/>
        </a:p>
      </dgm:t>
    </dgm:pt>
    <dgm:pt modelId="{B78B5279-953C-44D0-8467-24D474E5EC7B}">
      <dgm:prSet/>
      <dgm:spPr/>
      <dgm:t>
        <a:bodyPr/>
        <a:lstStyle/>
        <a:p>
          <a:r>
            <a:rPr kumimoji="1" lang="ja-JP" altLang="en-US" dirty="0" smtClean="0"/>
            <a:t>マニュアル作成</a:t>
          </a:r>
          <a:endParaRPr kumimoji="1" lang="ja-JP" altLang="en-US" dirty="0"/>
        </a:p>
      </dgm:t>
    </dgm:pt>
    <dgm:pt modelId="{F5161DBD-5E30-482C-83A0-B4208685CE7C}" type="parTrans" cxnId="{ED4715A8-1A38-4EAC-9BE2-65D31393AE13}">
      <dgm:prSet/>
      <dgm:spPr/>
      <dgm:t>
        <a:bodyPr/>
        <a:lstStyle/>
        <a:p>
          <a:endParaRPr kumimoji="1" lang="ja-JP" altLang="en-US"/>
        </a:p>
      </dgm:t>
    </dgm:pt>
    <dgm:pt modelId="{3F9C25D4-3187-4CAE-BB5E-E923CF60E77C}" type="sibTrans" cxnId="{ED4715A8-1A38-4EAC-9BE2-65D31393AE13}">
      <dgm:prSet/>
      <dgm:spPr/>
      <dgm:t>
        <a:bodyPr/>
        <a:lstStyle/>
        <a:p>
          <a:endParaRPr kumimoji="1" lang="ja-JP" altLang="en-US"/>
        </a:p>
      </dgm:t>
    </dgm:pt>
    <dgm:pt modelId="{F1060AE9-7CA3-4E9E-BB14-E12B57704B71}">
      <dgm:prSet/>
      <dgm:spPr/>
      <dgm:t>
        <a:bodyPr/>
        <a:lstStyle/>
        <a:p>
          <a:r>
            <a:rPr kumimoji="1" lang="ja-JP" altLang="en-US" dirty="0" smtClean="0"/>
            <a:t>納品書作成</a:t>
          </a:r>
          <a:endParaRPr kumimoji="1" lang="ja-JP" altLang="en-US" dirty="0"/>
        </a:p>
      </dgm:t>
    </dgm:pt>
    <dgm:pt modelId="{FDA7E29C-B34C-4210-AA0B-886BD3906868}" type="parTrans" cxnId="{2394644D-DB4F-42EE-8594-F9E7953FA8D5}">
      <dgm:prSet/>
      <dgm:spPr/>
      <dgm:t>
        <a:bodyPr/>
        <a:lstStyle/>
        <a:p>
          <a:endParaRPr kumimoji="1" lang="ja-JP" altLang="en-US"/>
        </a:p>
      </dgm:t>
    </dgm:pt>
    <dgm:pt modelId="{BE590DFC-DE6A-413D-BDE3-73D95FB93A02}" type="sibTrans" cxnId="{2394644D-DB4F-42EE-8594-F9E7953FA8D5}">
      <dgm:prSet/>
      <dgm:spPr/>
      <dgm:t>
        <a:bodyPr/>
        <a:lstStyle/>
        <a:p>
          <a:endParaRPr kumimoji="1" lang="ja-JP" altLang="en-US"/>
        </a:p>
      </dgm:t>
    </dgm:pt>
    <dgm:pt modelId="{A54E9246-FF3F-41F8-A61C-0422662625E4}">
      <dgm:prSet/>
      <dgm:spPr/>
      <dgm:t>
        <a:bodyPr/>
        <a:lstStyle/>
        <a:p>
          <a:r>
            <a:rPr kumimoji="1" lang="ja-JP" altLang="en-US" dirty="0" smtClean="0"/>
            <a:t>品質評価</a:t>
          </a:r>
          <a:endParaRPr kumimoji="1" lang="ja-JP" altLang="en-US" dirty="0"/>
        </a:p>
      </dgm:t>
    </dgm:pt>
    <dgm:pt modelId="{B45E07D9-823F-441A-9BA4-20C4BC105B59}" type="parTrans" cxnId="{7FFD6767-0337-48FF-B4C9-6D9AF61D000A}">
      <dgm:prSet/>
      <dgm:spPr/>
      <dgm:t>
        <a:bodyPr/>
        <a:lstStyle/>
        <a:p>
          <a:endParaRPr kumimoji="1" lang="ja-JP" altLang="en-US"/>
        </a:p>
      </dgm:t>
    </dgm:pt>
    <dgm:pt modelId="{5090CAC2-A2B4-47A3-9EE7-FE66E53F0EC4}" type="sibTrans" cxnId="{7FFD6767-0337-48FF-B4C9-6D9AF61D000A}">
      <dgm:prSet/>
      <dgm:spPr/>
      <dgm:t>
        <a:bodyPr/>
        <a:lstStyle/>
        <a:p>
          <a:endParaRPr kumimoji="1" lang="ja-JP" altLang="en-US"/>
        </a:p>
      </dgm:t>
    </dgm:pt>
    <dgm:pt modelId="{46AEDBC0-C49E-4EC3-9804-1E5CC9DECEC2}">
      <dgm:prSet/>
      <dgm:spPr/>
      <dgm:t>
        <a:bodyPr/>
        <a:lstStyle/>
        <a:p>
          <a:r>
            <a:rPr kumimoji="1" lang="ja-JP" altLang="en-US" dirty="0" smtClean="0"/>
            <a:t>コスト評価</a:t>
          </a:r>
          <a:endParaRPr kumimoji="1" lang="ja-JP" altLang="en-US" dirty="0"/>
        </a:p>
      </dgm:t>
    </dgm:pt>
    <dgm:pt modelId="{71F403D4-B092-4685-BA15-9D95C74EC240}" type="parTrans" cxnId="{110FD332-BF82-4EAF-9D44-B827F021B677}">
      <dgm:prSet/>
      <dgm:spPr/>
      <dgm:t>
        <a:bodyPr/>
        <a:lstStyle/>
        <a:p>
          <a:endParaRPr kumimoji="1" lang="ja-JP" altLang="en-US"/>
        </a:p>
      </dgm:t>
    </dgm:pt>
    <dgm:pt modelId="{203DBF39-509A-4287-BE1F-AF90E8773630}" type="sibTrans" cxnId="{110FD332-BF82-4EAF-9D44-B827F021B677}">
      <dgm:prSet/>
      <dgm:spPr/>
      <dgm:t>
        <a:bodyPr/>
        <a:lstStyle/>
        <a:p>
          <a:endParaRPr kumimoji="1" lang="ja-JP" altLang="en-US"/>
        </a:p>
      </dgm:t>
    </dgm:pt>
    <dgm:pt modelId="{48BDDC1B-46AE-4CC1-AE35-A9C29F32346F}">
      <dgm:prSet/>
      <dgm:spPr/>
      <dgm:t>
        <a:bodyPr/>
        <a:lstStyle/>
        <a:p>
          <a:r>
            <a:rPr kumimoji="1" lang="ja-JP" altLang="en-US" dirty="0" smtClean="0"/>
            <a:t>納期評価</a:t>
          </a:r>
          <a:endParaRPr kumimoji="1" lang="ja-JP" altLang="en-US" dirty="0"/>
        </a:p>
      </dgm:t>
    </dgm:pt>
    <dgm:pt modelId="{03F3748C-7335-4901-9230-5A6EB679D7B3}" type="parTrans" cxnId="{DD539E0C-546D-4404-A203-DCA4C2F414D8}">
      <dgm:prSet/>
      <dgm:spPr/>
      <dgm:t>
        <a:bodyPr/>
        <a:lstStyle/>
        <a:p>
          <a:endParaRPr kumimoji="1" lang="ja-JP" altLang="en-US"/>
        </a:p>
      </dgm:t>
    </dgm:pt>
    <dgm:pt modelId="{40DB5106-42DC-4D16-A258-C666A985F76F}" type="sibTrans" cxnId="{DD539E0C-546D-4404-A203-DCA4C2F414D8}">
      <dgm:prSet/>
      <dgm:spPr/>
      <dgm:t>
        <a:bodyPr/>
        <a:lstStyle/>
        <a:p>
          <a:endParaRPr kumimoji="1" lang="ja-JP" altLang="en-US"/>
        </a:p>
      </dgm:t>
    </dgm:pt>
    <dgm:pt modelId="{DF90DCD8-2912-4B2A-AF70-A9E21AEFC1E5}">
      <dgm:prSet/>
      <dgm:spPr/>
      <dgm:t>
        <a:bodyPr/>
        <a:lstStyle/>
        <a:p>
          <a:r>
            <a:rPr kumimoji="1" lang="ja-JP" altLang="en-US" dirty="0" smtClean="0"/>
            <a:t>考察</a:t>
          </a:r>
          <a:endParaRPr kumimoji="1" lang="ja-JP" altLang="en-US" dirty="0"/>
        </a:p>
      </dgm:t>
    </dgm:pt>
    <dgm:pt modelId="{D987A211-BCDA-4B2C-B112-9CCCAB4C35B9}" type="parTrans" cxnId="{E691196B-B35F-4C48-914D-D50164CDCD20}">
      <dgm:prSet/>
      <dgm:spPr/>
      <dgm:t>
        <a:bodyPr/>
        <a:lstStyle/>
        <a:p>
          <a:endParaRPr kumimoji="1" lang="ja-JP" altLang="en-US"/>
        </a:p>
      </dgm:t>
    </dgm:pt>
    <dgm:pt modelId="{5E5D2283-0416-4A54-ACAB-EE4A66BD83F1}" type="sibTrans" cxnId="{E691196B-B35F-4C48-914D-D50164CDCD20}">
      <dgm:prSet/>
      <dgm:spPr/>
      <dgm:t>
        <a:bodyPr/>
        <a:lstStyle/>
        <a:p>
          <a:endParaRPr kumimoji="1" lang="ja-JP" altLang="en-US"/>
        </a:p>
      </dgm:t>
    </dgm:pt>
    <dgm:pt modelId="{FEB2E8DF-AA96-4172-9A53-1F1AA4D1EB4C}">
      <dgm:prSet/>
      <dgm:spPr/>
      <dgm:t>
        <a:bodyPr/>
        <a:lstStyle/>
        <a:p>
          <a:r>
            <a:rPr kumimoji="1" lang="ja-JP" altLang="en-US" dirty="0" smtClean="0"/>
            <a:t>最終発表資料作成</a:t>
          </a:r>
          <a:endParaRPr kumimoji="1" lang="ja-JP" altLang="en-US" dirty="0"/>
        </a:p>
      </dgm:t>
    </dgm:pt>
    <dgm:pt modelId="{12F258B6-8644-4ED1-B485-045CADA4D432}" type="parTrans" cxnId="{951136C3-DE4C-4314-BCF6-B9649E23B0A0}">
      <dgm:prSet/>
      <dgm:spPr/>
      <dgm:t>
        <a:bodyPr/>
        <a:lstStyle/>
        <a:p>
          <a:endParaRPr kumimoji="1" lang="ja-JP" altLang="en-US"/>
        </a:p>
      </dgm:t>
    </dgm:pt>
    <dgm:pt modelId="{EA179F5A-0F73-4FE4-B2A4-B733827380E4}" type="sibTrans" cxnId="{951136C3-DE4C-4314-BCF6-B9649E23B0A0}">
      <dgm:prSet/>
      <dgm:spPr/>
      <dgm:t>
        <a:bodyPr/>
        <a:lstStyle/>
        <a:p>
          <a:endParaRPr kumimoji="1" lang="ja-JP" altLang="en-US"/>
        </a:p>
      </dgm:t>
    </dgm:pt>
    <dgm:pt modelId="{6DFE6DCA-4FE3-4F08-8F33-7BB5B38E4D6B}">
      <dgm:prSet/>
      <dgm:spPr/>
      <dgm:t>
        <a:bodyPr/>
        <a:lstStyle/>
        <a:p>
          <a:r>
            <a:rPr kumimoji="1" lang="ja-JP" altLang="en-US" dirty="0" smtClean="0"/>
            <a:t>チームミーティング</a:t>
          </a:r>
          <a:endParaRPr kumimoji="1" lang="ja-JP" altLang="en-US" dirty="0"/>
        </a:p>
      </dgm:t>
    </dgm:pt>
    <dgm:pt modelId="{B0DDD174-3AB6-4DF2-A376-F1DA57B4E52D}" type="parTrans" cxnId="{E0BDDA65-0E06-4033-8078-6295A346DC1B}">
      <dgm:prSet/>
      <dgm:spPr/>
      <dgm:t>
        <a:bodyPr/>
        <a:lstStyle/>
        <a:p>
          <a:endParaRPr kumimoji="1" lang="ja-JP" altLang="en-US"/>
        </a:p>
      </dgm:t>
    </dgm:pt>
    <dgm:pt modelId="{6AD448E1-6684-4C2E-8DD0-4C05F22F545E}" type="sibTrans" cxnId="{E0BDDA65-0E06-4033-8078-6295A346DC1B}">
      <dgm:prSet/>
      <dgm:spPr/>
      <dgm:t>
        <a:bodyPr/>
        <a:lstStyle/>
        <a:p>
          <a:endParaRPr kumimoji="1" lang="ja-JP" altLang="en-US"/>
        </a:p>
      </dgm:t>
    </dgm:pt>
    <dgm:pt modelId="{449EDA4E-D32C-4FC4-9903-84F467745F85}">
      <dgm:prSet/>
      <dgm:spPr/>
      <dgm:t>
        <a:bodyPr/>
        <a:lstStyle/>
        <a:p>
          <a:r>
            <a:rPr kumimoji="1" lang="ja-JP" altLang="en-US" dirty="0" smtClean="0"/>
            <a:t>議事録作成</a:t>
          </a:r>
          <a:endParaRPr kumimoji="1" lang="ja-JP" altLang="en-US" dirty="0"/>
        </a:p>
      </dgm:t>
    </dgm:pt>
    <dgm:pt modelId="{13C9FE55-2713-4B32-A9C1-F524DCF987FD}" type="parTrans" cxnId="{E99E7CBD-1A1F-4628-852F-2856EB130586}">
      <dgm:prSet/>
      <dgm:spPr/>
      <dgm:t>
        <a:bodyPr/>
        <a:lstStyle/>
        <a:p>
          <a:endParaRPr kumimoji="1" lang="ja-JP" altLang="en-US"/>
        </a:p>
      </dgm:t>
    </dgm:pt>
    <dgm:pt modelId="{9A33F651-9005-4A35-967C-1A966B111556}" type="sibTrans" cxnId="{E99E7CBD-1A1F-4628-852F-2856EB130586}">
      <dgm:prSet/>
      <dgm:spPr/>
      <dgm:t>
        <a:bodyPr/>
        <a:lstStyle/>
        <a:p>
          <a:endParaRPr kumimoji="1" lang="ja-JP" altLang="en-US"/>
        </a:p>
      </dgm:t>
    </dgm:pt>
    <dgm:pt modelId="{A94EE4D4-4B54-4C11-AB4D-1DFF2780D6AD}">
      <dgm:prSet/>
      <dgm:spPr/>
      <dgm:t>
        <a:bodyPr/>
        <a:lstStyle/>
        <a:p>
          <a:r>
            <a:rPr kumimoji="1" lang="ja-JP" altLang="en-US" dirty="0" smtClean="0"/>
            <a:t>作業日報作成</a:t>
          </a:r>
          <a:endParaRPr kumimoji="1" lang="ja-JP" altLang="en-US" dirty="0"/>
        </a:p>
      </dgm:t>
    </dgm:pt>
    <dgm:pt modelId="{A709DAAA-8F12-457E-982D-95C00B18EA38}" type="parTrans" cxnId="{0550750B-5BB6-4CCF-A88B-FCE613D573AA}">
      <dgm:prSet/>
      <dgm:spPr/>
      <dgm:t>
        <a:bodyPr/>
        <a:lstStyle/>
        <a:p>
          <a:endParaRPr kumimoji="1" lang="ja-JP" altLang="en-US"/>
        </a:p>
      </dgm:t>
    </dgm:pt>
    <dgm:pt modelId="{23694BEB-76CA-4265-873C-0A3A152CD8BF}" type="sibTrans" cxnId="{0550750B-5BB6-4CCF-A88B-FCE613D573AA}">
      <dgm:prSet/>
      <dgm:spPr/>
      <dgm:t>
        <a:bodyPr/>
        <a:lstStyle/>
        <a:p>
          <a:endParaRPr kumimoji="1" lang="ja-JP" altLang="en-US"/>
        </a:p>
      </dgm:t>
    </dgm:pt>
    <dgm:pt modelId="{5542DC67-933C-4691-B340-4BBFBBD52AEB}">
      <dgm:prSet/>
      <dgm:spPr/>
      <dgm:t>
        <a:bodyPr/>
        <a:lstStyle/>
        <a:p>
          <a:r>
            <a:rPr kumimoji="1" lang="ja-JP" altLang="en-US" dirty="0" smtClean="0"/>
            <a:t>週報作成</a:t>
          </a:r>
          <a:endParaRPr kumimoji="1" lang="ja-JP" altLang="en-US" dirty="0"/>
        </a:p>
      </dgm:t>
    </dgm:pt>
    <dgm:pt modelId="{00ECAC6E-1AFF-49F9-AAA6-E0FA114F4301}" type="parTrans" cxnId="{75041601-FAFD-4E3F-BF89-338B512DDA33}">
      <dgm:prSet/>
      <dgm:spPr/>
      <dgm:t>
        <a:bodyPr/>
        <a:lstStyle/>
        <a:p>
          <a:endParaRPr kumimoji="1" lang="ja-JP" altLang="en-US"/>
        </a:p>
      </dgm:t>
    </dgm:pt>
    <dgm:pt modelId="{BC9D8BD8-772F-4F0A-A4C5-171340D18C68}" type="sibTrans" cxnId="{75041601-FAFD-4E3F-BF89-338B512DDA33}">
      <dgm:prSet/>
      <dgm:spPr/>
      <dgm:t>
        <a:bodyPr/>
        <a:lstStyle/>
        <a:p>
          <a:endParaRPr kumimoji="1" lang="ja-JP" altLang="en-US"/>
        </a:p>
      </dgm:t>
    </dgm:pt>
    <dgm:pt modelId="{2838BF72-25F0-45E7-A667-AAF76A37151A}" type="pres">
      <dgm:prSet presAssocID="{5685035B-C729-4936-94DB-692BF823302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A90390D9-473F-436F-AF31-53454A9515B5}" type="pres">
      <dgm:prSet presAssocID="{9B7E460F-CFBE-4E2B-BCEB-21535D80A546}" presName="hierRoot1" presStyleCnt="0">
        <dgm:presLayoutVars>
          <dgm:hierBranch val="init"/>
        </dgm:presLayoutVars>
      </dgm:prSet>
      <dgm:spPr/>
    </dgm:pt>
    <dgm:pt modelId="{D8669F66-C85D-43C8-82B5-F8CCCD31C420}" type="pres">
      <dgm:prSet presAssocID="{9B7E460F-CFBE-4E2B-BCEB-21535D80A546}" presName="rootComposite1" presStyleCnt="0"/>
      <dgm:spPr/>
    </dgm:pt>
    <dgm:pt modelId="{555A940A-376D-45F8-A38D-15286BDBBDD0}" type="pres">
      <dgm:prSet presAssocID="{9B7E460F-CFBE-4E2B-BCEB-21535D80A546}" presName="rootText1" presStyleLbl="node0" presStyleIdx="0" presStyleCnt="1" custLinFactY="-579826" custLinFactNeighborX="5580" custLinFactNeighborY="-60000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B983059-4FD6-4C5F-95D0-185BD0481267}" type="pres">
      <dgm:prSet presAssocID="{9B7E460F-CFBE-4E2B-BCEB-21535D80A546}" presName="rootConnector1" presStyleLbl="node1" presStyleIdx="0" presStyleCnt="0"/>
      <dgm:spPr/>
      <dgm:t>
        <a:bodyPr/>
        <a:lstStyle/>
        <a:p>
          <a:endParaRPr kumimoji="1" lang="ja-JP" altLang="en-US"/>
        </a:p>
      </dgm:t>
    </dgm:pt>
    <dgm:pt modelId="{CC9359AA-B142-46AF-9CDB-FFA360CE0056}" type="pres">
      <dgm:prSet presAssocID="{9B7E460F-CFBE-4E2B-BCEB-21535D80A546}" presName="hierChild2" presStyleCnt="0"/>
      <dgm:spPr/>
    </dgm:pt>
    <dgm:pt modelId="{05495D72-FCD3-49C8-9EA3-91477908B5AE}" type="pres">
      <dgm:prSet presAssocID="{DFFA4AA8-449A-46BF-A956-1E1A54884CB1}" presName="Name37" presStyleLbl="parChTrans1D2" presStyleIdx="0" presStyleCnt="15"/>
      <dgm:spPr/>
      <dgm:t>
        <a:bodyPr/>
        <a:lstStyle/>
        <a:p>
          <a:endParaRPr kumimoji="1" lang="ja-JP" altLang="en-US"/>
        </a:p>
      </dgm:t>
    </dgm:pt>
    <dgm:pt modelId="{B313360A-7DF4-48B4-8497-B20DA2E23703}" type="pres">
      <dgm:prSet presAssocID="{B77D03F4-E321-409D-845E-48165CEB21FB}" presName="hierRoot2" presStyleCnt="0">
        <dgm:presLayoutVars>
          <dgm:hierBranch val="init"/>
        </dgm:presLayoutVars>
      </dgm:prSet>
      <dgm:spPr/>
    </dgm:pt>
    <dgm:pt modelId="{A4087AC8-512B-4D50-AF1A-575F4F8F917E}" type="pres">
      <dgm:prSet presAssocID="{B77D03F4-E321-409D-845E-48165CEB21FB}" presName="rootComposite" presStyleCnt="0"/>
      <dgm:spPr/>
    </dgm:pt>
    <dgm:pt modelId="{91A44DF8-23F3-43EC-95DC-057FB9385807}" type="pres">
      <dgm:prSet presAssocID="{B77D03F4-E321-409D-845E-48165CEB21FB}" presName="rootText" presStyleLbl="node2" presStyleIdx="0" presStyleCnt="15" custLinFactY="-100000" custLinFactNeighborX="4043" custLinFactNeighborY="-139945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868D6DE2-D1DE-4C24-AB64-D283C183591F}" type="pres">
      <dgm:prSet presAssocID="{B77D03F4-E321-409D-845E-48165CEB21FB}" presName="rootConnector" presStyleLbl="node2" presStyleIdx="0" presStyleCnt="15"/>
      <dgm:spPr/>
      <dgm:t>
        <a:bodyPr/>
        <a:lstStyle/>
        <a:p>
          <a:endParaRPr kumimoji="1" lang="ja-JP" altLang="en-US"/>
        </a:p>
      </dgm:t>
    </dgm:pt>
    <dgm:pt modelId="{6B17FF0F-0996-4E94-B09A-29BEB541D947}" type="pres">
      <dgm:prSet presAssocID="{B77D03F4-E321-409D-845E-48165CEB21FB}" presName="hierChild4" presStyleCnt="0"/>
      <dgm:spPr/>
    </dgm:pt>
    <dgm:pt modelId="{1F5ADD18-03D8-4635-9620-4C74BAB0A14F}" type="pres">
      <dgm:prSet presAssocID="{C1ABC205-3892-4149-8787-00DDFDEEB5DF}" presName="Name37" presStyleLbl="parChTrans1D3" presStyleIdx="0" presStyleCnt="38"/>
      <dgm:spPr/>
    </dgm:pt>
    <dgm:pt modelId="{50E4B267-CEC3-4346-8EF2-E76631035CBF}" type="pres">
      <dgm:prSet presAssocID="{5145E2CE-34B5-4564-B859-C66B4264E7C8}" presName="hierRoot2" presStyleCnt="0">
        <dgm:presLayoutVars>
          <dgm:hierBranch val="init"/>
        </dgm:presLayoutVars>
      </dgm:prSet>
      <dgm:spPr/>
    </dgm:pt>
    <dgm:pt modelId="{AFD22C1F-4C91-42B9-9039-D62E3FCCAE39}" type="pres">
      <dgm:prSet presAssocID="{5145E2CE-34B5-4564-B859-C66B4264E7C8}" presName="rootComposite" presStyleCnt="0"/>
      <dgm:spPr/>
    </dgm:pt>
    <dgm:pt modelId="{91CC64E7-1B0C-4F7A-9D88-2F17F81A2E11}" type="pres">
      <dgm:prSet presAssocID="{5145E2CE-34B5-4564-B859-C66B4264E7C8}" presName="rootText" presStyleLbl="node3" presStyleIdx="0" presStyleCnt="38" custLinFactNeighborX="-4320" custLinFactNeighborY="-10059">
        <dgm:presLayoutVars>
          <dgm:chPref val="3"/>
        </dgm:presLayoutVars>
      </dgm:prSet>
      <dgm:spPr/>
    </dgm:pt>
    <dgm:pt modelId="{EF59B054-1AE5-4D32-85B3-DB5BD95C2AFA}" type="pres">
      <dgm:prSet presAssocID="{5145E2CE-34B5-4564-B859-C66B4264E7C8}" presName="rootConnector" presStyleLbl="node3" presStyleIdx="0" presStyleCnt="38"/>
      <dgm:spPr/>
    </dgm:pt>
    <dgm:pt modelId="{BF1C1DDE-5113-4C36-B0AA-85A7A4D8A600}" type="pres">
      <dgm:prSet presAssocID="{5145E2CE-34B5-4564-B859-C66B4264E7C8}" presName="hierChild4" presStyleCnt="0"/>
      <dgm:spPr/>
    </dgm:pt>
    <dgm:pt modelId="{5CF42F92-0321-4C99-B8D9-989954B21615}" type="pres">
      <dgm:prSet presAssocID="{5145E2CE-34B5-4564-B859-C66B4264E7C8}" presName="hierChild5" presStyleCnt="0"/>
      <dgm:spPr/>
    </dgm:pt>
    <dgm:pt modelId="{B68FB850-79A3-4992-9BCB-C8AAE407F519}" type="pres">
      <dgm:prSet presAssocID="{FA20501D-C969-4389-BCAB-B4DCA117612A}" presName="Name37" presStyleLbl="parChTrans1D3" presStyleIdx="1" presStyleCnt="38"/>
      <dgm:spPr/>
    </dgm:pt>
    <dgm:pt modelId="{385AFBB3-2BA1-4A60-8C2B-C521C39FEBC0}" type="pres">
      <dgm:prSet presAssocID="{4FE72601-0040-426A-AF00-EFE4946D2C4B}" presName="hierRoot2" presStyleCnt="0">
        <dgm:presLayoutVars>
          <dgm:hierBranch val="init"/>
        </dgm:presLayoutVars>
      </dgm:prSet>
      <dgm:spPr/>
    </dgm:pt>
    <dgm:pt modelId="{2CFD33A4-9EA4-461C-8B7E-D30DBFA36C3C}" type="pres">
      <dgm:prSet presAssocID="{4FE72601-0040-426A-AF00-EFE4946D2C4B}" presName="rootComposite" presStyleCnt="0"/>
      <dgm:spPr/>
    </dgm:pt>
    <dgm:pt modelId="{B4D8F2B8-46A6-49B3-9E71-0A7E8C57F387}" type="pres">
      <dgm:prSet presAssocID="{4FE72601-0040-426A-AF00-EFE4946D2C4B}" presName="rootText" presStyleLbl="node3" presStyleIdx="1" presStyleCnt="38" custLinFactNeighborX="-4320" custLinFactNeighborY="-10059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61191F4-7791-41E8-A9B9-46474D1F4AD3}" type="pres">
      <dgm:prSet presAssocID="{4FE72601-0040-426A-AF00-EFE4946D2C4B}" presName="rootConnector" presStyleLbl="node3" presStyleIdx="1" presStyleCnt="38"/>
      <dgm:spPr/>
    </dgm:pt>
    <dgm:pt modelId="{2EFCE56E-C528-4A1E-BD37-73886A19F206}" type="pres">
      <dgm:prSet presAssocID="{4FE72601-0040-426A-AF00-EFE4946D2C4B}" presName="hierChild4" presStyleCnt="0"/>
      <dgm:spPr/>
    </dgm:pt>
    <dgm:pt modelId="{8E53AE55-C5F4-47D1-83E7-533CC6E10E41}" type="pres">
      <dgm:prSet presAssocID="{4FE72601-0040-426A-AF00-EFE4946D2C4B}" presName="hierChild5" presStyleCnt="0"/>
      <dgm:spPr/>
    </dgm:pt>
    <dgm:pt modelId="{D22F63FD-FFC1-40FE-9630-827889C69CCD}" type="pres">
      <dgm:prSet presAssocID="{6D24FEBB-8AB4-4240-9312-5899BE7D1D8F}" presName="Name37" presStyleLbl="parChTrans1D3" presStyleIdx="2" presStyleCnt="38"/>
      <dgm:spPr/>
    </dgm:pt>
    <dgm:pt modelId="{B3E8243B-F03C-4319-99D4-0DBA4F40EED4}" type="pres">
      <dgm:prSet presAssocID="{C03AC45C-D73A-4CDA-9988-550EF2ADBDD0}" presName="hierRoot2" presStyleCnt="0">
        <dgm:presLayoutVars>
          <dgm:hierBranch val="init"/>
        </dgm:presLayoutVars>
      </dgm:prSet>
      <dgm:spPr/>
    </dgm:pt>
    <dgm:pt modelId="{87F759B4-59F0-44B9-9C6B-3F877B9F6EB1}" type="pres">
      <dgm:prSet presAssocID="{C03AC45C-D73A-4CDA-9988-550EF2ADBDD0}" presName="rootComposite" presStyleCnt="0"/>
      <dgm:spPr/>
    </dgm:pt>
    <dgm:pt modelId="{1720298F-B075-41CE-9ECF-2B8E579CAF86}" type="pres">
      <dgm:prSet presAssocID="{C03AC45C-D73A-4CDA-9988-550EF2ADBDD0}" presName="rootText" presStyleLbl="node3" presStyleIdx="2" presStyleCnt="38" custLinFactNeighborX="-4320" custLinFactNeighborY="-10059">
        <dgm:presLayoutVars>
          <dgm:chPref val="3"/>
        </dgm:presLayoutVars>
      </dgm:prSet>
      <dgm:spPr/>
    </dgm:pt>
    <dgm:pt modelId="{9455ABD9-0487-4FAD-99BE-AFC595A6B563}" type="pres">
      <dgm:prSet presAssocID="{C03AC45C-D73A-4CDA-9988-550EF2ADBDD0}" presName="rootConnector" presStyleLbl="node3" presStyleIdx="2" presStyleCnt="38"/>
      <dgm:spPr/>
    </dgm:pt>
    <dgm:pt modelId="{745CB0A9-4C4E-4E29-ACD3-BB08971B989F}" type="pres">
      <dgm:prSet presAssocID="{C03AC45C-D73A-4CDA-9988-550EF2ADBDD0}" presName="hierChild4" presStyleCnt="0"/>
      <dgm:spPr/>
    </dgm:pt>
    <dgm:pt modelId="{11F94BDA-2FDB-457E-968A-3369D7250B2A}" type="pres">
      <dgm:prSet presAssocID="{C03AC45C-D73A-4CDA-9988-550EF2ADBDD0}" presName="hierChild5" presStyleCnt="0"/>
      <dgm:spPr/>
    </dgm:pt>
    <dgm:pt modelId="{53CC7B57-8443-48B3-8099-E90978764D15}" type="pres">
      <dgm:prSet presAssocID="{B77D03F4-E321-409D-845E-48165CEB21FB}" presName="hierChild5" presStyleCnt="0"/>
      <dgm:spPr/>
    </dgm:pt>
    <dgm:pt modelId="{0ECB2332-58A0-4C25-AB16-2FDA19031B51}" type="pres">
      <dgm:prSet presAssocID="{EE9E449B-19B4-46F7-B8E8-1D279C319F75}" presName="Name37" presStyleLbl="parChTrans1D2" presStyleIdx="1" presStyleCnt="15"/>
      <dgm:spPr/>
      <dgm:t>
        <a:bodyPr/>
        <a:lstStyle/>
        <a:p>
          <a:endParaRPr kumimoji="1" lang="ja-JP" altLang="en-US"/>
        </a:p>
      </dgm:t>
    </dgm:pt>
    <dgm:pt modelId="{F7DDF330-F61A-4861-B1ED-B212BF145737}" type="pres">
      <dgm:prSet presAssocID="{DC304029-AE8A-4600-A8BB-0EE44E0CA635}" presName="hierRoot2" presStyleCnt="0">
        <dgm:presLayoutVars>
          <dgm:hierBranch val="init"/>
        </dgm:presLayoutVars>
      </dgm:prSet>
      <dgm:spPr/>
    </dgm:pt>
    <dgm:pt modelId="{E634ED9A-78C8-4B17-ADE0-DF08C70B217E}" type="pres">
      <dgm:prSet presAssocID="{DC304029-AE8A-4600-A8BB-0EE44E0CA635}" presName="rootComposite" presStyleCnt="0"/>
      <dgm:spPr/>
    </dgm:pt>
    <dgm:pt modelId="{EC100B00-BDAE-4CD5-A140-8B06A8ECEDEC}" type="pres">
      <dgm:prSet presAssocID="{DC304029-AE8A-4600-A8BB-0EE44E0CA635}" presName="rootText" presStyleLbl="node2" presStyleIdx="1" presStyleCnt="15" custLinFactY="-100000" custLinFactNeighborX="4043" custLinFactNeighborY="-139945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76069162-AA3F-4AE1-9DE5-DB475E409BC4}" type="pres">
      <dgm:prSet presAssocID="{DC304029-AE8A-4600-A8BB-0EE44E0CA635}" presName="rootConnector" presStyleLbl="node2" presStyleIdx="1" presStyleCnt="15"/>
      <dgm:spPr/>
      <dgm:t>
        <a:bodyPr/>
        <a:lstStyle/>
        <a:p>
          <a:endParaRPr kumimoji="1" lang="ja-JP" altLang="en-US"/>
        </a:p>
      </dgm:t>
    </dgm:pt>
    <dgm:pt modelId="{AFE4EA24-C964-40C9-9D2F-53A95A2D047D}" type="pres">
      <dgm:prSet presAssocID="{DC304029-AE8A-4600-A8BB-0EE44E0CA635}" presName="hierChild4" presStyleCnt="0"/>
      <dgm:spPr/>
    </dgm:pt>
    <dgm:pt modelId="{C7CDC412-B1D0-44F7-AAAC-BB360FEC2A55}" type="pres">
      <dgm:prSet presAssocID="{0ED5CA5D-21F7-4E64-859F-A80680657F9D}" presName="Name37" presStyleLbl="parChTrans1D3" presStyleIdx="3" presStyleCnt="38"/>
      <dgm:spPr/>
    </dgm:pt>
    <dgm:pt modelId="{0DB91043-B35B-4C61-96D9-28C8CAB65350}" type="pres">
      <dgm:prSet presAssocID="{8E797352-6188-4106-BA0A-EFB6136B87CF}" presName="hierRoot2" presStyleCnt="0">
        <dgm:presLayoutVars>
          <dgm:hierBranch val="init"/>
        </dgm:presLayoutVars>
      </dgm:prSet>
      <dgm:spPr/>
    </dgm:pt>
    <dgm:pt modelId="{F3DDA2ED-6F42-49E1-95A2-BFCCA9F0D121}" type="pres">
      <dgm:prSet presAssocID="{8E797352-6188-4106-BA0A-EFB6136B87CF}" presName="rootComposite" presStyleCnt="0"/>
      <dgm:spPr/>
    </dgm:pt>
    <dgm:pt modelId="{80022E34-8EAE-42C3-97DB-75079E8FB5F2}" type="pres">
      <dgm:prSet presAssocID="{8E797352-6188-4106-BA0A-EFB6136B87CF}" presName="rootText" presStyleLbl="node3" presStyleIdx="3" presStyleCnt="38" custLinFactNeighborX="3703" custLinFactNeighborY="-10059">
        <dgm:presLayoutVars>
          <dgm:chPref val="3"/>
        </dgm:presLayoutVars>
      </dgm:prSet>
      <dgm:spPr/>
    </dgm:pt>
    <dgm:pt modelId="{AE2BA98C-B665-426D-8EC5-266D31A69B80}" type="pres">
      <dgm:prSet presAssocID="{8E797352-6188-4106-BA0A-EFB6136B87CF}" presName="rootConnector" presStyleLbl="node3" presStyleIdx="3" presStyleCnt="38"/>
      <dgm:spPr/>
    </dgm:pt>
    <dgm:pt modelId="{9E3A9AAC-99B0-4811-AFC2-2E75D1B7FF18}" type="pres">
      <dgm:prSet presAssocID="{8E797352-6188-4106-BA0A-EFB6136B87CF}" presName="hierChild4" presStyleCnt="0"/>
      <dgm:spPr/>
    </dgm:pt>
    <dgm:pt modelId="{85134B7E-B788-4C39-844A-29CE20E80E33}" type="pres">
      <dgm:prSet presAssocID="{8E797352-6188-4106-BA0A-EFB6136B87CF}" presName="hierChild5" presStyleCnt="0"/>
      <dgm:spPr/>
    </dgm:pt>
    <dgm:pt modelId="{1AAEBA24-4F0E-4417-9183-4F59FBA7E071}" type="pres">
      <dgm:prSet presAssocID="{DC304029-AE8A-4600-A8BB-0EE44E0CA635}" presName="hierChild5" presStyleCnt="0"/>
      <dgm:spPr/>
    </dgm:pt>
    <dgm:pt modelId="{F6D36F94-954C-4BF2-A0B1-CF9F13A9CA10}" type="pres">
      <dgm:prSet presAssocID="{39617CCC-E5EA-454D-BABC-C72F2BC05333}" presName="Name37" presStyleLbl="parChTrans1D2" presStyleIdx="2" presStyleCnt="15"/>
      <dgm:spPr/>
      <dgm:t>
        <a:bodyPr/>
        <a:lstStyle/>
        <a:p>
          <a:endParaRPr kumimoji="1" lang="ja-JP" altLang="en-US"/>
        </a:p>
      </dgm:t>
    </dgm:pt>
    <dgm:pt modelId="{9D3F0A01-A953-4D7E-BAE4-EF633C33E2CF}" type="pres">
      <dgm:prSet presAssocID="{E22F2CCC-7619-4F13-B31E-D4874B4EF3C9}" presName="hierRoot2" presStyleCnt="0">
        <dgm:presLayoutVars>
          <dgm:hierBranch val="init"/>
        </dgm:presLayoutVars>
      </dgm:prSet>
      <dgm:spPr/>
    </dgm:pt>
    <dgm:pt modelId="{F6ED8540-9497-48F7-8E56-512859958E69}" type="pres">
      <dgm:prSet presAssocID="{E22F2CCC-7619-4F13-B31E-D4874B4EF3C9}" presName="rootComposite" presStyleCnt="0"/>
      <dgm:spPr/>
    </dgm:pt>
    <dgm:pt modelId="{2D906ECD-2008-4307-AF2D-750A88BE7120}" type="pres">
      <dgm:prSet presAssocID="{E22F2CCC-7619-4F13-B31E-D4874B4EF3C9}" presName="rootText" presStyleLbl="node2" presStyleIdx="2" presStyleCnt="15" custLinFactY="-100000" custLinFactNeighborX="4043" custLinFactNeighborY="-139945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A5B9396B-5C1F-4218-B661-B631C6F09BE7}" type="pres">
      <dgm:prSet presAssocID="{E22F2CCC-7619-4F13-B31E-D4874B4EF3C9}" presName="rootConnector" presStyleLbl="node2" presStyleIdx="2" presStyleCnt="15"/>
      <dgm:spPr/>
      <dgm:t>
        <a:bodyPr/>
        <a:lstStyle/>
        <a:p>
          <a:endParaRPr kumimoji="1" lang="ja-JP" altLang="en-US"/>
        </a:p>
      </dgm:t>
    </dgm:pt>
    <dgm:pt modelId="{D741FA13-2B9E-464E-90D3-DF182AC81A4A}" type="pres">
      <dgm:prSet presAssocID="{E22F2CCC-7619-4F13-B31E-D4874B4EF3C9}" presName="hierChild4" presStyleCnt="0"/>
      <dgm:spPr/>
    </dgm:pt>
    <dgm:pt modelId="{243650E2-3EC2-4B6C-995B-EDAF9619025A}" type="pres">
      <dgm:prSet presAssocID="{23B94962-9AE2-4D9A-AA76-BDEAD563F240}" presName="Name37" presStyleLbl="parChTrans1D3" presStyleIdx="4" presStyleCnt="38"/>
      <dgm:spPr/>
    </dgm:pt>
    <dgm:pt modelId="{E808D25A-EAF8-4E10-A439-7CEA69C0C75C}" type="pres">
      <dgm:prSet presAssocID="{5F6934E2-3652-47FD-9F4E-35ACC42FA03E}" presName="hierRoot2" presStyleCnt="0">
        <dgm:presLayoutVars>
          <dgm:hierBranch val="init"/>
        </dgm:presLayoutVars>
      </dgm:prSet>
      <dgm:spPr/>
    </dgm:pt>
    <dgm:pt modelId="{3BA2C881-3485-4FBB-AEC9-63E2BC835686}" type="pres">
      <dgm:prSet presAssocID="{5F6934E2-3652-47FD-9F4E-35ACC42FA03E}" presName="rootComposite" presStyleCnt="0"/>
      <dgm:spPr/>
    </dgm:pt>
    <dgm:pt modelId="{660BE250-A19A-42F1-AAE4-EA211AE7758D}" type="pres">
      <dgm:prSet presAssocID="{5F6934E2-3652-47FD-9F4E-35ACC42FA03E}" presName="rootText" presStyleLbl="node3" presStyleIdx="4" presStyleCnt="38" custLinFactNeighborX="-2611" custLinFactNeighborY="-10059">
        <dgm:presLayoutVars>
          <dgm:chPref val="3"/>
        </dgm:presLayoutVars>
      </dgm:prSet>
      <dgm:spPr/>
    </dgm:pt>
    <dgm:pt modelId="{557DDEB4-D5F6-41AE-8D45-10935D7D2877}" type="pres">
      <dgm:prSet presAssocID="{5F6934E2-3652-47FD-9F4E-35ACC42FA03E}" presName="rootConnector" presStyleLbl="node3" presStyleIdx="4" presStyleCnt="38"/>
      <dgm:spPr/>
    </dgm:pt>
    <dgm:pt modelId="{57CD212C-4E81-4184-BF2B-B5A3B9791151}" type="pres">
      <dgm:prSet presAssocID="{5F6934E2-3652-47FD-9F4E-35ACC42FA03E}" presName="hierChild4" presStyleCnt="0"/>
      <dgm:spPr/>
    </dgm:pt>
    <dgm:pt modelId="{6239596A-637F-4F28-8F8A-F30BADED687C}" type="pres">
      <dgm:prSet presAssocID="{5F6934E2-3652-47FD-9F4E-35ACC42FA03E}" presName="hierChild5" presStyleCnt="0"/>
      <dgm:spPr/>
    </dgm:pt>
    <dgm:pt modelId="{EE7722EB-69D5-4A44-808A-82D94C9F8A33}" type="pres">
      <dgm:prSet presAssocID="{A549D3E7-44FB-432F-9FC7-D0393CCF0D22}" presName="Name37" presStyleLbl="parChTrans1D3" presStyleIdx="5" presStyleCnt="38"/>
      <dgm:spPr/>
    </dgm:pt>
    <dgm:pt modelId="{FA39BC47-569B-4E23-AEF8-ED56405775A9}" type="pres">
      <dgm:prSet presAssocID="{AAAF24B4-BCA9-4AC4-8E6D-16841DAAB3EA}" presName="hierRoot2" presStyleCnt="0">
        <dgm:presLayoutVars>
          <dgm:hierBranch val="init"/>
        </dgm:presLayoutVars>
      </dgm:prSet>
      <dgm:spPr/>
    </dgm:pt>
    <dgm:pt modelId="{FD1F00FA-F8DD-4863-8DCD-800675B3AA93}" type="pres">
      <dgm:prSet presAssocID="{AAAF24B4-BCA9-4AC4-8E6D-16841DAAB3EA}" presName="rootComposite" presStyleCnt="0"/>
      <dgm:spPr/>
    </dgm:pt>
    <dgm:pt modelId="{1EB08B8B-D698-4790-B540-D9BC676F66A4}" type="pres">
      <dgm:prSet presAssocID="{AAAF24B4-BCA9-4AC4-8E6D-16841DAAB3EA}" presName="rootText" presStyleLbl="node3" presStyleIdx="5" presStyleCnt="38" custLinFactNeighborX="-2611" custLinFactNeighborY="-10059">
        <dgm:presLayoutVars>
          <dgm:chPref val="3"/>
        </dgm:presLayoutVars>
      </dgm:prSet>
      <dgm:spPr/>
    </dgm:pt>
    <dgm:pt modelId="{73EEBE89-A8B6-4B9C-B42B-C74E77346FFB}" type="pres">
      <dgm:prSet presAssocID="{AAAF24B4-BCA9-4AC4-8E6D-16841DAAB3EA}" presName="rootConnector" presStyleLbl="node3" presStyleIdx="5" presStyleCnt="38"/>
      <dgm:spPr/>
    </dgm:pt>
    <dgm:pt modelId="{8D865F47-72F9-4B99-89F4-6DF585FFE9DB}" type="pres">
      <dgm:prSet presAssocID="{AAAF24B4-BCA9-4AC4-8E6D-16841DAAB3EA}" presName="hierChild4" presStyleCnt="0"/>
      <dgm:spPr/>
    </dgm:pt>
    <dgm:pt modelId="{9EDCDB4C-22D9-4795-BF91-FBE1DB29AD5D}" type="pres">
      <dgm:prSet presAssocID="{AAAF24B4-BCA9-4AC4-8E6D-16841DAAB3EA}" presName="hierChild5" presStyleCnt="0"/>
      <dgm:spPr/>
    </dgm:pt>
    <dgm:pt modelId="{1CCD66E2-40B3-485A-9570-CADFDD409BB2}" type="pres">
      <dgm:prSet presAssocID="{045472CC-421A-47F9-BC62-8F2FE51AB121}" presName="Name37" presStyleLbl="parChTrans1D3" presStyleIdx="6" presStyleCnt="38"/>
      <dgm:spPr/>
    </dgm:pt>
    <dgm:pt modelId="{5E52E430-CEE1-4F55-A8ED-1D2421C851AD}" type="pres">
      <dgm:prSet presAssocID="{11C0E6B2-BD51-494C-BE3E-63585F54C091}" presName="hierRoot2" presStyleCnt="0">
        <dgm:presLayoutVars>
          <dgm:hierBranch val="init"/>
        </dgm:presLayoutVars>
      </dgm:prSet>
      <dgm:spPr/>
    </dgm:pt>
    <dgm:pt modelId="{DDBACD95-3AC7-4BB1-AE7A-07186112E82A}" type="pres">
      <dgm:prSet presAssocID="{11C0E6B2-BD51-494C-BE3E-63585F54C091}" presName="rootComposite" presStyleCnt="0"/>
      <dgm:spPr/>
    </dgm:pt>
    <dgm:pt modelId="{FE3E4386-9559-4CCB-BCD6-C3A6454AFC66}" type="pres">
      <dgm:prSet presAssocID="{11C0E6B2-BD51-494C-BE3E-63585F54C091}" presName="rootText" presStyleLbl="node3" presStyleIdx="6" presStyleCnt="38" custLinFactNeighborX="-2611" custLinFactNeighborY="-10059">
        <dgm:presLayoutVars>
          <dgm:chPref val="3"/>
        </dgm:presLayoutVars>
      </dgm:prSet>
      <dgm:spPr/>
    </dgm:pt>
    <dgm:pt modelId="{070CC5F0-266E-439B-9FD4-67EBF188DC68}" type="pres">
      <dgm:prSet presAssocID="{11C0E6B2-BD51-494C-BE3E-63585F54C091}" presName="rootConnector" presStyleLbl="node3" presStyleIdx="6" presStyleCnt="38"/>
      <dgm:spPr/>
    </dgm:pt>
    <dgm:pt modelId="{E7B099D9-4286-445C-BA5E-810FC2ABECBC}" type="pres">
      <dgm:prSet presAssocID="{11C0E6B2-BD51-494C-BE3E-63585F54C091}" presName="hierChild4" presStyleCnt="0"/>
      <dgm:spPr/>
    </dgm:pt>
    <dgm:pt modelId="{0BF7800E-13B0-497F-891D-ECD14FFB867A}" type="pres">
      <dgm:prSet presAssocID="{11C0E6B2-BD51-494C-BE3E-63585F54C091}" presName="hierChild5" presStyleCnt="0"/>
      <dgm:spPr/>
    </dgm:pt>
    <dgm:pt modelId="{82A37F43-4A7F-4990-9D54-3FA71982EE5C}" type="pres">
      <dgm:prSet presAssocID="{432BFBA0-F12F-4E53-B37F-584E05E8FC98}" presName="Name37" presStyleLbl="parChTrans1D3" presStyleIdx="7" presStyleCnt="38"/>
      <dgm:spPr/>
    </dgm:pt>
    <dgm:pt modelId="{6D3B932D-CB2F-4ADA-9266-7BB6311D59CA}" type="pres">
      <dgm:prSet presAssocID="{774C86B4-36AC-45F1-AB85-1E3860858161}" presName="hierRoot2" presStyleCnt="0">
        <dgm:presLayoutVars>
          <dgm:hierBranch val="init"/>
        </dgm:presLayoutVars>
      </dgm:prSet>
      <dgm:spPr/>
    </dgm:pt>
    <dgm:pt modelId="{BA183AD4-A104-4376-8D64-6717B876F0A6}" type="pres">
      <dgm:prSet presAssocID="{774C86B4-36AC-45F1-AB85-1E3860858161}" presName="rootComposite" presStyleCnt="0"/>
      <dgm:spPr/>
    </dgm:pt>
    <dgm:pt modelId="{A41D6C59-BE79-4E25-8371-459827031298}" type="pres">
      <dgm:prSet presAssocID="{774C86B4-36AC-45F1-AB85-1E3860858161}" presName="rootText" presStyleLbl="node3" presStyleIdx="7" presStyleCnt="38" custLinFactNeighborX="-2611" custLinFactNeighborY="-10059">
        <dgm:presLayoutVars>
          <dgm:chPref val="3"/>
        </dgm:presLayoutVars>
      </dgm:prSet>
      <dgm:spPr/>
    </dgm:pt>
    <dgm:pt modelId="{0225A8E6-61B1-4788-91F5-5388EFA0881A}" type="pres">
      <dgm:prSet presAssocID="{774C86B4-36AC-45F1-AB85-1E3860858161}" presName="rootConnector" presStyleLbl="node3" presStyleIdx="7" presStyleCnt="38"/>
      <dgm:spPr/>
    </dgm:pt>
    <dgm:pt modelId="{E3299A2B-7448-49EF-B5E8-EF85C78B3209}" type="pres">
      <dgm:prSet presAssocID="{774C86B4-36AC-45F1-AB85-1E3860858161}" presName="hierChild4" presStyleCnt="0"/>
      <dgm:spPr/>
    </dgm:pt>
    <dgm:pt modelId="{BE318F9C-609A-4A7B-AD35-53492B3399C4}" type="pres">
      <dgm:prSet presAssocID="{774C86B4-36AC-45F1-AB85-1E3860858161}" presName="hierChild5" presStyleCnt="0"/>
      <dgm:spPr/>
    </dgm:pt>
    <dgm:pt modelId="{A74AFD65-4B5C-467E-9A54-32E29B81BBF3}" type="pres">
      <dgm:prSet presAssocID="{35F4ED17-F220-4955-A94C-4A52884CD056}" presName="Name37" presStyleLbl="parChTrans1D3" presStyleIdx="8" presStyleCnt="38"/>
      <dgm:spPr/>
    </dgm:pt>
    <dgm:pt modelId="{A2C0329A-566B-4AF6-A431-9DF290605218}" type="pres">
      <dgm:prSet presAssocID="{A055DB12-AF59-4EA4-8729-D2A93D6D8122}" presName="hierRoot2" presStyleCnt="0">
        <dgm:presLayoutVars>
          <dgm:hierBranch val="init"/>
        </dgm:presLayoutVars>
      </dgm:prSet>
      <dgm:spPr/>
    </dgm:pt>
    <dgm:pt modelId="{0CE12974-3549-469E-9C2B-102BA0755BCB}" type="pres">
      <dgm:prSet presAssocID="{A055DB12-AF59-4EA4-8729-D2A93D6D8122}" presName="rootComposite" presStyleCnt="0"/>
      <dgm:spPr/>
    </dgm:pt>
    <dgm:pt modelId="{1F853328-2DF1-46C9-824D-C88BF9DD2829}" type="pres">
      <dgm:prSet presAssocID="{A055DB12-AF59-4EA4-8729-D2A93D6D8122}" presName="rootText" presStyleLbl="node3" presStyleIdx="8" presStyleCnt="38" custLinFactNeighborX="-2611" custLinFactNeighborY="-10059">
        <dgm:presLayoutVars>
          <dgm:chPref val="3"/>
        </dgm:presLayoutVars>
      </dgm:prSet>
      <dgm:spPr/>
    </dgm:pt>
    <dgm:pt modelId="{144B6899-AE76-43E3-9551-8AED96CE31F9}" type="pres">
      <dgm:prSet presAssocID="{A055DB12-AF59-4EA4-8729-D2A93D6D8122}" presName="rootConnector" presStyleLbl="node3" presStyleIdx="8" presStyleCnt="38"/>
      <dgm:spPr/>
    </dgm:pt>
    <dgm:pt modelId="{BD027186-6FA1-4A57-89F9-B56419C37C94}" type="pres">
      <dgm:prSet presAssocID="{A055DB12-AF59-4EA4-8729-D2A93D6D8122}" presName="hierChild4" presStyleCnt="0"/>
      <dgm:spPr/>
    </dgm:pt>
    <dgm:pt modelId="{7997FB87-15C2-44F2-8D58-200506AF2C87}" type="pres">
      <dgm:prSet presAssocID="{A055DB12-AF59-4EA4-8729-D2A93D6D8122}" presName="hierChild5" presStyleCnt="0"/>
      <dgm:spPr/>
    </dgm:pt>
    <dgm:pt modelId="{E78EF2CB-1688-4159-99D0-E72A571BFC47}" type="pres">
      <dgm:prSet presAssocID="{E3F33888-5BCD-42B0-B176-C38061FFB7E6}" presName="Name37" presStyleLbl="parChTrans1D3" presStyleIdx="9" presStyleCnt="38"/>
      <dgm:spPr/>
    </dgm:pt>
    <dgm:pt modelId="{183C5728-769C-4C06-B0F4-FCB8632904F1}" type="pres">
      <dgm:prSet presAssocID="{BA2FF07F-AE9E-4B11-8BF9-89A070D45783}" presName="hierRoot2" presStyleCnt="0">
        <dgm:presLayoutVars>
          <dgm:hierBranch val="init"/>
        </dgm:presLayoutVars>
      </dgm:prSet>
      <dgm:spPr/>
    </dgm:pt>
    <dgm:pt modelId="{6B8BA580-FC41-4341-AB36-0A518D440D0D}" type="pres">
      <dgm:prSet presAssocID="{BA2FF07F-AE9E-4B11-8BF9-89A070D45783}" presName="rootComposite" presStyleCnt="0"/>
      <dgm:spPr/>
    </dgm:pt>
    <dgm:pt modelId="{C82D7E52-A02A-42CB-A8AF-E79DC5A58CD1}" type="pres">
      <dgm:prSet presAssocID="{BA2FF07F-AE9E-4B11-8BF9-89A070D45783}" presName="rootText" presStyleLbl="node3" presStyleIdx="9" presStyleCnt="38" custLinFactNeighborX="-2611" custLinFactNeighborY="-10059">
        <dgm:presLayoutVars>
          <dgm:chPref val="3"/>
        </dgm:presLayoutVars>
      </dgm:prSet>
      <dgm:spPr/>
    </dgm:pt>
    <dgm:pt modelId="{7A56A10E-D46A-440F-945C-4F17A387D5BF}" type="pres">
      <dgm:prSet presAssocID="{BA2FF07F-AE9E-4B11-8BF9-89A070D45783}" presName="rootConnector" presStyleLbl="node3" presStyleIdx="9" presStyleCnt="38"/>
      <dgm:spPr/>
    </dgm:pt>
    <dgm:pt modelId="{F9A20ADB-F10A-4D55-BAA6-54F6F0A87DCC}" type="pres">
      <dgm:prSet presAssocID="{BA2FF07F-AE9E-4B11-8BF9-89A070D45783}" presName="hierChild4" presStyleCnt="0"/>
      <dgm:spPr/>
    </dgm:pt>
    <dgm:pt modelId="{C1612580-2733-4796-AE91-68EBA8C7EB0D}" type="pres">
      <dgm:prSet presAssocID="{BA2FF07F-AE9E-4B11-8BF9-89A070D45783}" presName="hierChild5" presStyleCnt="0"/>
      <dgm:spPr/>
    </dgm:pt>
    <dgm:pt modelId="{CACA6E69-F473-4B5E-8FCE-F7ADCA0B6290}" type="pres">
      <dgm:prSet presAssocID="{D0472795-6663-4770-A630-B02A8FCE8B9E}" presName="Name37" presStyleLbl="parChTrans1D3" presStyleIdx="10" presStyleCnt="38"/>
      <dgm:spPr/>
    </dgm:pt>
    <dgm:pt modelId="{A998E0D4-5C8F-46A0-A87C-C5039099BCAC}" type="pres">
      <dgm:prSet presAssocID="{B0E03EEE-7E4F-44FF-AB7A-916D40A3D9ED}" presName="hierRoot2" presStyleCnt="0">
        <dgm:presLayoutVars>
          <dgm:hierBranch val="init"/>
        </dgm:presLayoutVars>
      </dgm:prSet>
      <dgm:spPr/>
    </dgm:pt>
    <dgm:pt modelId="{6926EF79-6888-435F-A3DD-0E61B001949F}" type="pres">
      <dgm:prSet presAssocID="{B0E03EEE-7E4F-44FF-AB7A-916D40A3D9ED}" presName="rootComposite" presStyleCnt="0"/>
      <dgm:spPr/>
    </dgm:pt>
    <dgm:pt modelId="{DD1E53B6-829A-4845-AE39-DFF05D8C6E3D}" type="pres">
      <dgm:prSet presAssocID="{B0E03EEE-7E4F-44FF-AB7A-916D40A3D9ED}" presName="rootText" presStyleLbl="node3" presStyleIdx="10" presStyleCnt="38" custLinFactNeighborX="-2611" custLinFactNeighborY="-10059">
        <dgm:presLayoutVars>
          <dgm:chPref val="3"/>
        </dgm:presLayoutVars>
      </dgm:prSet>
      <dgm:spPr/>
    </dgm:pt>
    <dgm:pt modelId="{EB0AA558-D8C9-48C8-9317-A7412ACC4726}" type="pres">
      <dgm:prSet presAssocID="{B0E03EEE-7E4F-44FF-AB7A-916D40A3D9ED}" presName="rootConnector" presStyleLbl="node3" presStyleIdx="10" presStyleCnt="38"/>
      <dgm:spPr/>
    </dgm:pt>
    <dgm:pt modelId="{54F4A01C-7210-49DA-B8BF-7A2A50124E36}" type="pres">
      <dgm:prSet presAssocID="{B0E03EEE-7E4F-44FF-AB7A-916D40A3D9ED}" presName="hierChild4" presStyleCnt="0"/>
      <dgm:spPr/>
    </dgm:pt>
    <dgm:pt modelId="{38D1D37C-9387-4255-9E3A-FACB96BC56F8}" type="pres">
      <dgm:prSet presAssocID="{B0E03EEE-7E4F-44FF-AB7A-916D40A3D9ED}" presName="hierChild5" presStyleCnt="0"/>
      <dgm:spPr/>
    </dgm:pt>
    <dgm:pt modelId="{594836DD-38ED-45C7-BC9C-A3A97D3D23BB}" type="pres">
      <dgm:prSet presAssocID="{E22F2CCC-7619-4F13-B31E-D4874B4EF3C9}" presName="hierChild5" presStyleCnt="0"/>
      <dgm:spPr/>
    </dgm:pt>
    <dgm:pt modelId="{E5D898C5-F7B4-4B89-8851-07E7311E4F96}" type="pres">
      <dgm:prSet presAssocID="{B81EF167-8E0E-4303-B878-4D7F82AC687C}" presName="Name37" presStyleLbl="parChTrans1D2" presStyleIdx="3" presStyleCnt="15"/>
      <dgm:spPr/>
      <dgm:t>
        <a:bodyPr/>
        <a:lstStyle/>
        <a:p>
          <a:endParaRPr kumimoji="1" lang="ja-JP" altLang="en-US"/>
        </a:p>
      </dgm:t>
    </dgm:pt>
    <dgm:pt modelId="{F4DADD55-C7D2-4B98-8F19-E67BD76EFB03}" type="pres">
      <dgm:prSet presAssocID="{5C5E9DDB-D70A-4165-8CA1-FA434574A23F}" presName="hierRoot2" presStyleCnt="0">
        <dgm:presLayoutVars>
          <dgm:hierBranch val="init"/>
        </dgm:presLayoutVars>
      </dgm:prSet>
      <dgm:spPr/>
    </dgm:pt>
    <dgm:pt modelId="{1C8ABE48-3791-440C-A27F-8ED094A19500}" type="pres">
      <dgm:prSet presAssocID="{5C5E9DDB-D70A-4165-8CA1-FA434574A23F}" presName="rootComposite" presStyleCnt="0"/>
      <dgm:spPr/>
    </dgm:pt>
    <dgm:pt modelId="{8F02A6B9-2601-4217-BA8D-82E4BBA68BA8}" type="pres">
      <dgm:prSet presAssocID="{5C5E9DDB-D70A-4165-8CA1-FA434574A23F}" presName="rootText" presStyleLbl="node2" presStyleIdx="3" presStyleCnt="15" custLinFactY="-100000" custLinFactNeighborX="4043" custLinFactNeighborY="-139945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EF1E500-5152-41E6-A846-8782C60D89F3}" type="pres">
      <dgm:prSet presAssocID="{5C5E9DDB-D70A-4165-8CA1-FA434574A23F}" presName="rootConnector" presStyleLbl="node2" presStyleIdx="3" presStyleCnt="15"/>
      <dgm:spPr/>
      <dgm:t>
        <a:bodyPr/>
        <a:lstStyle/>
        <a:p>
          <a:endParaRPr kumimoji="1" lang="ja-JP" altLang="en-US"/>
        </a:p>
      </dgm:t>
    </dgm:pt>
    <dgm:pt modelId="{E26A96A3-25F0-4035-8A0A-FE7FF70F62CB}" type="pres">
      <dgm:prSet presAssocID="{5C5E9DDB-D70A-4165-8CA1-FA434574A23F}" presName="hierChild4" presStyleCnt="0"/>
      <dgm:spPr/>
    </dgm:pt>
    <dgm:pt modelId="{EBACEB3B-2BF5-4A89-8866-D6761DCA0F37}" type="pres">
      <dgm:prSet presAssocID="{F45283B0-CDB8-4B50-8E2D-DB892CBC53B6}" presName="Name37" presStyleLbl="parChTrans1D3" presStyleIdx="11" presStyleCnt="38"/>
      <dgm:spPr/>
    </dgm:pt>
    <dgm:pt modelId="{02BA3CC8-EC3A-47AB-9BA5-960B1E34C60A}" type="pres">
      <dgm:prSet presAssocID="{DA5DED34-7362-4AEC-A2E8-F2F4E6581D38}" presName="hierRoot2" presStyleCnt="0">
        <dgm:presLayoutVars>
          <dgm:hierBranch val="init"/>
        </dgm:presLayoutVars>
      </dgm:prSet>
      <dgm:spPr/>
    </dgm:pt>
    <dgm:pt modelId="{187A7C8D-3CC2-4D75-B7E9-07C5833A945C}" type="pres">
      <dgm:prSet presAssocID="{DA5DED34-7362-4AEC-A2E8-F2F4E6581D38}" presName="rootComposite" presStyleCnt="0"/>
      <dgm:spPr/>
    </dgm:pt>
    <dgm:pt modelId="{C99A151E-1166-44C4-A1F1-581622E5B89C}" type="pres">
      <dgm:prSet presAssocID="{DA5DED34-7362-4AEC-A2E8-F2F4E6581D38}" presName="rootText" presStyleLbl="node3" presStyleIdx="11" presStyleCnt="38" custLinFactNeighborX="-8924" custLinFactNeighborY="-10059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9E823182-82CF-49FA-9965-00FC6655A78F}" type="pres">
      <dgm:prSet presAssocID="{DA5DED34-7362-4AEC-A2E8-F2F4E6581D38}" presName="rootConnector" presStyleLbl="node3" presStyleIdx="11" presStyleCnt="38"/>
      <dgm:spPr/>
    </dgm:pt>
    <dgm:pt modelId="{0F98D33D-278A-47FF-9F3B-AD35EB79F18A}" type="pres">
      <dgm:prSet presAssocID="{DA5DED34-7362-4AEC-A2E8-F2F4E6581D38}" presName="hierChild4" presStyleCnt="0"/>
      <dgm:spPr/>
    </dgm:pt>
    <dgm:pt modelId="{24C80044-531F-4B4F-BEED-FA51E3EEA2A3}" type="pres">
      <dgm:prSet presAssocID="{DA5DED34-7362-4AEC-A2E8-F2F4E6581D38}" presName="hierChild5" presStyleCnt="0"/>
      <dgm:spPr/>
    </dgm:pt>
    <dgm:pt modelId="{D89633E2-E19A-4171-B93A-DF99E0B81F1C}" type="pres">
      <dgm:prSet presAssocID="{D3F2DB36-1E2D-4409-8FA7-FFB1EC2CB74B}" presName="Name37" presStyleLbl="parChTrans1D3" presStyleIdx="12" presStyleCnt="38"/>
      <dgm:spPr/>
    </dgm:pt>
    <dgm:pt modelId="{D58AAC90-E901-42C7-87FE-A7C390C3EE0C}" type="pres">
      <dgm:prSet presAssocID="{0D0060CB-5FAA-4C61-8AB0-B9CE24D19A71}" presName="hierRoot2" presStyleCnt="0">
        <dgm:presLayoutVars>
          <dgm:hierBranch val="init"/>
        </dgm:presLayoutVars>
      </dgm:prSet>
      <dgm:spPr/>
    </dgm:pt>
    <dgm:pt modelId="{6E9388EA-D875-49BA-92B3-4C1782CDB52D}" type="pres">
      <dgm:prSet presAssocID="{0D0060CB-5FAA-4C61-8AB0-B9CE24D19A71}" presName="rootComposite" presStyleCnt="0"/>
      <dgm:spPr/>
    </dgm:pt>
    <dgm:pt modelId="{5BA4B578-77A4-4CCB-A746-0E125AFD2792}" type="pres">
      <dgm:prSet presAssocID="{0D0060CB-5FAA-4C61-8AB0-B9CE24D19A71}" presName="rootText" presStyleLbl="node3" presStyleIdx="12" presStyleCnt="38" custLinFactNeighborX="-8924" custLinFactNeighborY="-10059">
        <dgm:presLayoutVars>
          <dgm:chPref val="3"/>
        </dgm:presLayoutVars>
      </dgm:prSet>
      <dgm:spPr/>
    </dgm:pt>
    <dgm:pt modelId="{25287B2C-0FF0-4B2A-AFE1-6B9C37810265}" type="pres">
      <dgm:prSet presAssocID="{0D0060CB-5FAA-4C61-8AB0-B9CE24D19A71}" presName="rootConnector" presStyleLbl="node3" presStyleIdx="12" presStyleCnt="38"/>
      <dgm:spPr/>
    </dgm:pt>
    <dgm:pt modelId="{E017661A-3B65-4FB2-9CA8-A34DE195D233}" type="pres">
      <dgm:prSet presAssocID="{0D0060CB-5FAA-4C61-8AB0-B9CE24D19A71}" presName="hierChild4" presStyleCnt="0"/>
      <dgm:spPr/>
    </dgm:pt>
    <dgm:pt modelId="{B2BD28ED-2FAC-4B67-9E09-6BC83845F4C9}" type="pres">
      <dgm:prSet presAssocID="{0D0060CB-5FAA-4C61-8AB0-B9CE24D19A71}" presName="hierChild5" presStyleCnt="0"/>
      <dgm:spPr/>
    </dgm:pt>
    <dgm:pt modelId="{CC8BD1DC-391F-45F5-8B72-0395A14DDAB1}" type="pres">
      <dgm:prSet presAssocID="{AF8B6D7C-FE14-41B2-9E74-6F0A6017E0DD}" presName="Name37" presStyleLbl="parChTrans1D3" presStyleIdx="13" presStyleCnt="38"/>
      <dgm:spPr/>
    </dgm:pt>
    <dgm:pt modelId="{0890DC91-1B99-4327-92F6-0543421633CE}" type="pres">
      <dgm:prSet presAssocID="{AE8556BE-91D5-43AE-B072-FEDF5E548375}" presName="hierRoot2" presStyleCnt="0">
        <dgm:presLayoutVars>
          <dgm:hierBranch val="init"/>
        </dgm:presLayoutVars>
      </dgm:prSet>
      <dgm:spPr/>
    </dgm:pt>
    <dgm:pt modelId="{C9556F4D-5C66-4F16-A54A-422DA2F63A1F}" type="pres">
      <dgm:prSet presAssocID="{AE8556BE-91D5-43AE-B072-FEDF5E548375}" presName="rootComposite" presStyleCnt="0"/>
      <dgm:spPr/>
    </dgm:pt>
    <dgm:pt modelId="{E62F272C-BE1D-4223-805E-16294E010178}" type="pres">
      <dgm:prSet presAssocID="{AE8556BE-91D5-43AE-B072-FEDF5E548375}" presName="rootText" presStyleLbl="node3" presStyleIdx="13" presStyleCnt="38" custLinFactNeighborX="-8924" custLinFactNeighborY="-10059">
        <dgm:presLayoutVars>
          <dgm:chPref val="3"/>
        </dgm:presLayoutVars>
      </dgm:prSet>
      <dgm:spPr/>
    </dgm:pt>
    <dgm:pt modelId="{79223C6C-E373-481B-8F96-0CEBB922F686}" type="pres">
      <dgm:prSet presAssocID="{AE8556BE-91D5-43AE-B072-FEDF5E548375}" presName="rootConnector" presStyleLbl="node3" presStyleIdx="13" presStyleCnt="38"/>
      <dgm:spPr/>
    </dgm:pt>
    <dgm:pt modelId="{9DDD67A2-F59E-40C6-A79F-713EB6F9047A}" type="pres">
      <dgm:prSet presAssocID="{AE8556BE-91D5-43AE-B072-FEDF5E548375}" presName="hierChild4" presStyleCnt="0"/>
      <dgm:spPr/>
    </dgm:pt>
    <dgm:pt modelId="{16FF9833-2E29-4DA6-8701-2B6DCDA5A8C3}" type="pres">
      <dgm:prSet presAssocID="{AE8556BE-91D5-43AE-B072-FEDF5E548375}" presName="hierChild5" presStyleCnt="0"/>
      <dgm:spPr/>
    </dgm:pt>
    <dgm:pt modelId="{4CD28EA6-93E9-44CD-866C-B9A18E4D55B2}" type="pres">
      <dgm:prSet presAssocID="{A717AFF2-EB2B-4A3A-BC5A-0AB4B4EF97B7}" presName="Name37" presStyleLbl="parChTrans1D3" presStyleIdx="14" presStyleCnt="38"/>
      <dgm:spPr/>
    </dgm:pt>
    <dgm:pt modelId="{83FF93E8-8523-4017-9C81-459337C5BEA3}" type="pres">
      <dgm:prSet presAssocID="{2274B5E9-B564-440F-B921-2AF3264B0A11}" presName="hierRoot2" presStyleCnt="0">
        <dgm:presLayoutVars>
          <dgm:hierBranch val="init"/>
        </dgm:presLayoutVars>
      </dgm:prSet>
      <dgm:spPr/>
    </dgm:pt>
    <dgm:pt modelId="{7FA9BFD5-8A80-4D0A-97F0-0E91462D44AB}" type="pres">
      <dgm:prSet presAssocID="{2274B5E9-B564-440F-B921-2AF3264B0A11}" presName="rootComposite" presStyleCnt="0"/>
      <dgm:spPr/>
    </dgm:pt>
    <dgm:pt modelId="{C3F738B0-3349-4924-AD5E-4A03B50715CD}" type="pres">
      <dgm:prSet presAssocID="{2274B5E9-B564-440F-B921-2AF3264B0A11}" presName="rootText" presStyleLbl="node3" presStyleIdx="14" presStyleCnt="38" custLinFactNeighborX="-8924" custLinFactNeighborY="-10059">
        <dgm:presLayoutVars>
          <dgm:chPref val="3"/>
        </dgm:presLayoutVars>
      </dgm:prSet>
      <dgm:spPr/>
    </dgm:pt>
    <dgm:pt modelId="{FD05CB21-0620-43AD-A682-476F9202A391}" type="pres">
      <dgm:prSet presAssocID="{2274B5E9-B564-440F-B921-2AF3264B0A11}" presName="rootConnector" presStyleLbl="node3" presStyleIdx="14" presStyleCnt="38"/>
      <dgm:spPr/>
    </dgm:pt>
    <dgm:pt modelId="{BD8B3F0F-7FB6-487F-909C-E612177BBC57}" type="pres">
      <dgm:prSet presAssocID="{2274B5E9-B564-440F-B921-2AF3264B0A11}" presName="hierChild4" presStyleCnt="0"/>
      <dgm:spPr/>
    </dgm:pt>
    <dgm:pt modelId="{F15A22E8-F5FF-49B8-B2F2-8F456C4B433E}" type="pres">
      <dgm:prSet presAssocID="{2274B5E9-B564-440F-B921-2AF3264B0A11}" presName="hierChild5" presStyleCnt="0"/>
      <dgm:spPr/>
    </dgm:pt>
    <dgm:pt modelId="{C0A2C192-14E5-4185-9A04-0D137E7D7A71}" type="pres">
      <dgm:prSet presAssocID="{5C5E9DDB-D70A-4165-8CA1-FA434574A23F}" presName="hierChild5" presStyleCnt="0"/>
      <dgm:spPr/>
    </dgm:pt>
    <dgm:pt modelId="{44C0B96A-E70D-4A52-9ED7-71CBB89A2431}" type="pres">
      <dgm:prSet presAssocID="{EC7BD4F5-2292-4FAB-A345-EDAF680226CC}" presName="Name37" presStyleLbl="parChTrans1D2" presStyleIdx="4" presStyleCnt="15"/>
      <dgm:spPr/>
      <dgm:t>
        <a:bodyPr/>
        <a:lstStyle/>
        <a:p>
          <a:endParaRPr kumimoji="1" lang="ja-JP" altLang="en-US"/>
        </a:p>
      </dgm:t>
    </dgm:pt>
    <dgm:pt modelId="{E1D2BA83-028B-41DE-9822-5E744CCC5C9C}" type="pres">
      <dgm:prSet presAssocID="{A4BA9B80-39F2-4776-9F99-69130A90CB4B}" presName="hierRoot2" presStyleCnt="0">
        <dgm:presLayoutVars>
          <dgm:hierBranch val="init"/>
        </dgm:presLayoutVars>
      </dgm:prSet>
      <dgm:spPr/>
    </dgm:pt>
    <dgm:pt modelId="{75540970-E5E6-4BF7-8BA5-98F734530023}" type="pres">
      <dgm:prSet presAssocID="{A4BA9B80-39F2-4776-9F99-69130A90CB4B}" presName="rootComposite" presStyleCnt="0"/>
      <dgm:spPr/>
    </dgm:pt>
    <dgm:pt modelId="{679BFE41-F5C5-46E5-B0C4-124CC59B3932}" type="pres">
      <dgm:prSet presAssocID="{A4BA9B80-39F2-4776-9F99-69130A90CB4B}" presName="rootText" presStyleLbl="node2" presStyleIdx="4" presStyleCnt="15" custLinFactY="-100000" custLinFactNeighborX="4043" custLinFactNeighborY="-139945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3117A28-4D8C-42C3-B740-3A0A7511670E}" type="pres">
      <dgm:prSet presAssocID="{A4BA9B80-39F2-4776-9F99-69130A90CB4B}" presName="rootConnector" presStyleLbl="node2" presStyleIdx="4" presStyleCnt="15"/>
      <dgm:spPr/>
      <dgm:t>
        <a:bodyPr/>
        <a:lstStyle/>
        <a:p>
          <a:endParaRPr kumimoji="1" lang="ja-JP" altLang="en-US"/>
        </a:p>
      </dgm:t>
    </dgm:pt>
    <dgm:pt modelId="{E9EFC181-0B09-474A-BDCA-8CFBA62CC723}" type="pres">
      <dgm:prSet presAssocID="{A4BA9B80-39F2-4776-9F99-69130A90CB4B}" presName="hierChild4" presStyleCnt="0"/>
      <dgm:spPr/>
    </dgm:pt>
    <dgm:pt modelId="{A04A283F-C078-4638-8BAB-85402EAF4769}" type="pres">
      <dgm:prSet presAssocID="{CF9F66E9-3173-400B-9A2D-0F357A9D0AE0}" presName="Name37" presStyleLbl="parChTrans1D3" presStyleIdx="15" presStyleCnt="38"/>
      <dgm:spPr/>
    </dgm:pt>
    <dgm:pt modelId="{C1D4C8B2-D458-4E28-8D2A-6F7D76E53C9B}" type="pres">
      <dgm:prSet presAssocID="{2E0E44A8-9F06-46C4-A276-8CACA6C985C0}" presName="hierRoot2" presStyleCnt="0">
        <dgm:presLayoutVars>
          <dgm:hierBranch val="init"/>
        </dgm:presLayoutVars>
      </dgm:prSet>
      <dgm:spPr/>
    </dgm:pt>
    <dgm:pt modelId="{EBA3516E-F971-4903-A0CE-FAA067A2E310}" type="pres">
      <dgm:prSet presAssocID="{2E0E44A8-9F06-46C4-A276-8CACA6C985C0}" presName="rootComposite" presStyleCnt="0"/>
      <dgm:spPr/>
    </dgm:pt>
    <dgm:pt modelId="{8682FBA4-6D80-4060-85A0-72DB0EACD4B1}" type="pres">
      <dgm:prSet presAssocID="{2E0E44A8-9F06-46C4-A276-8CACA6C985C0}" presName="rootText" presStyleLbl="node3" presStyleIdx="15" presStyleCnt="38" custLinFactNeighborX="-902" custLinFactNeighborY="-10059">
        <dgm:presLayoutVars>
          <dgm:chPref val="3"/>
        </dgm:presLayoutVars>
      </dgm:prSet>
      <dgm:spPr/>
    </dgm:pt>
    <dgm:pt modelId="{99B172F7-1231-41CE-887C-515E3B93E667}" type="pres">
      <dgm:prSet presAssocID="{2E0E44A8-9F06-46C4-A276-8CACA6C985C0}" presName="rootConnector" presStyleLbl="node3" presStyleIdx="15" presStyleCnt="38"/>
      <dgm:spPr/>
    </dgm:pt>
    <dgm:pt modelId="{D4119697-AD69-4809-9D2D-136B359912E4}" type="pres">
      <dgm:prSet presAssocID="{2E0E44A8-9F06-46C4-A276-8CACA6C985C0}" presName="hierChild4" presStyleCnt="0"/>
      <dgm:spPr/>
    </dgm:pt>
    <dgm:pt modelId="{A8C298CC-E87B-4114-8D18-311D70F5A3FA}" type="pres">
      <dgm:prSet presAssocID="{2E0E44A8-9F06-46C4-A276-8CACA6C985C0}" presName="hierChild5" presStyleCnt="0"/>
      <dgm:spPr/>
    </dgm:pt>
    <dgm:pt modelId="{EC1D122D-6F85-4B0C-ADA4-5B122335227D}" type="pres">
      <dgm:prSet presAssocID="{A4BA9B80-39F2-4776-9F99-69130A90CB4B}" presName="hierChild5" presStyleCnt="0"/>
      <dgm:spPr/>
    </dgm:pt>
    <dgm:pt modelId="{DFE372B1-5A56-4FC2-94C8-B43390FA199E}" type="pres">
      <dgm:prSet presAssocID="{C6513DAC-35C5-44F1-8FE7-433C16D91209}" presName="Name37" presStyleLbl="parChTrans1D2" presStyleIdx="5" presStyleCnt="15"/>
      <dgm:spPr/>
      <dgm:t>
        <a:bodyPr/>
        <a:lstStyle/>
        <a:p>
          <a:endParaRPr kumimoji="1" lang="ja-JP" altLang="en-US"/>
        </a:p>
      </dgm:t>
    </dgm:pt>
    <dgm:pt modelId="{D66DAA4C-2C5E-4B1F-8832-68E53DA33B55}" type="pres">
      <dgm:prSet presAssocID="{4110912D-BAC3-44F2-BA1A-66065B83F3C1}" presName="hierRoot2" presStyleCnt="0">
        <dgm:presLayoutVars>
          <dgm:hierBranch val="init"/>
        </dgm:presLayoutVars>
      </dgm:prSet>
      <dgm:spPr/>
    </dgm:pt>
    <dgm:pt modelId="{A9B1B458-5512-4CAD-826F-2435BF2166F7}" type="pres">
      <dgm:prSet presAssocID="{4110912D-BAC3-44F2-BA1A-66065B83F3C1}" presName="rootComposite" presStyleCnt="0"/>
      <dgm:spPr/>
    </dgm:pt>
    <dgm:pt modelId="{D03FA9E6-5365-409F-89FD-D1EDBE7AB95D}" type="pres">
      <dgm:prSet presAssocID="{4110912D-BAC3-44F2-BA1A-66065B83F3C1}" presName="rootText" presStyleLbl="node2" presStyleIdx="5" presStyleCnt="15" custLinFactY="-100000" custLinFactNeighborX="4043" custLinFactNeighborY="-139945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F3CCF6EE-7B96-45AF-9684-4C2DDD3EF2E1}" type="pres">
      <dgm:prSet presAssocID="{4110912D-BAC3-44F2-BA1A-66065B83F3C1}" presName="rootConnector" presStyleLbl="node2" presStyleIdx="5" presStyleCnt="15"/>
      <dgm:spPr/>
      <dgm:t>
        <a:bodyPr/>
        <a:lstStyle/>
        <a:p>
          <a:endParaRPr kumimoji="1" lang="ja-JP" altLang="en-US"/>
        </a:p>
      </dgm:t>
    </dgm:pt>
    <dgm:pt modelId="{FA28D308-7E68-4CE4-8438-E9C90AD630FA}" type="pres">
      <dgm:prSet presAssocID="{4110912D-BAC3-44F2-BA1A-66065B83F3C1}" presName="hierChild4" presStyleCnt="0"/>
      <dgm:spPr/>
    </dgm:pt>
    <dgm:pt modelId="{1A292CED-F2E0-4A5C-A688-C77851DE8E5B}" type="pres">
      <dgm:prSet presAssocID="{8AB432BB-64E1-4627-9758-5FB99EC7B0CB}" presName="Name37" presStyleLbl="parChTrans1D3" presStyleIdx="16" presStyleCnt="38"/>
      <dgm:spPr/>
    </dgm:pt>
    <dgm:pt modelId="{E25AF19D-76DC-41A0-9D62-C0ABFAC0031C}" type="pres">
      <dgm:prSet presAssocID="{C57EE834-9F6A-4FCF-ABCE-8F96FC355C5A}" presName="hierRoot2" presStyleCnt="0">
        <dgm:presLayoutVars>
          <dgm:hierBranch val="init"/>
        </dgm:presLayoutVars>
      </dgm:prSet>
      <dgm:spPr/>
    </dgm:pt>
    <dgm:pt modelId="{96B09239-5246-4B3A-8741-394497A48D49}" type="pres">
      <dgm:prSet presAssocID="{C57EE834-9F6A-4FCF-ABCE-8F96FC355C5A}" presName="rootComposite" presStyleCnt="0"/>
      <dgm:spPr/>
    </dgm:pt>
    <dgm:pt modelId="{AE648CD9-7EC6-49FE-945D-F4E908D21FEF}" type="pres">
      <dgm:prSet presAssocID="{C57EE834-9F6A-4FCF-ABCE-8F96FC355C5A}" presName="rootText" presStyleLbl="node3" presStyleIdx="16" presStyleCnt="38" custLinFactNeighborX="-7216" custLinFactNeighborY="-10059">
        <dgm:presLayoutVars>
          <dgm:chPref val="3"/>
        </dgm:presLayoutVars>
      </dgm:prSet>
      <dgm:spPr/>
    </dgm:pt>
    <dgm:pt modelId="{9EBEA176-4C62-49C5-B428-F69B1A1FD463}" type="pres">
      <dgm:prSet presAssocID="{C57EE834-9F6A-4FCF-ABCE-8F96FC355C5A}" presName="rootConnector" presStyleLbl="node3" presStyleIdx="16" presStyleCnt="38"/>
      <dgm:spPr/>
    </dgm:pt>
    <dgm:pt modelId="{081A5B58-5B08-422C-988B-6D2A8D43B4C9}" type="pres">
      <dgm:prSet presAssocID="{C57EE834-9F6A-4FCF-ABCE-8F96FC355C5A}" presName="hierChild4" presStyleCnt="0"/>
      <dgm:spPr/>
    </dgm:pt>
    <dgm:pt modelId="{D65340D3-B68F-4BA8-BB7D-FBEB68517F83}" type="pres">
      <dgm:prSet presAssocID="{C57EE834-9F6A-4FCF-ABCE-8F96FC355C5A}" presName="hierChild5" presStyleCnt="0"/>
      <dgm:spPr/>
    </dgm:pt>
    <dgm:pt modelId="{1DCB1BD1-BB55-4257-BFE9-1EF7CB3861F0}" type="pres">
      <dgm:prSet presAssocID="{4110912D-BAC3-44F2-BA1A-66065B83F3C1}" presName="hierChild5" presStyleCnt="0"/>
      <dgm:spPr/>
    </dgm:pt>
    <dgm:pt modelId="{337F207B-BBA7-4757-B369-67786C1D5912}" type="pres">
      <dgm:prSet presAssocID="{FB9989CD-CD18-46E9-8F93-F53909044A23}" presName="Name37" presStyleLbl="parChTrans1D2" presStyleIdx="6" presStyleCnt="15"/>
      <dgm:spPr/>
      <dgm:t>
        <a:bodyPr/>
        <a:lstStyle/>
        <a:p>
          <a:endParaRPr kumimoji="1" lang="ja-JP" altLang="en-US"/>
        </a:p>
      </dgm:t>
    </dgm:pt>
    <dgm:pt modelId="{A623C674-0B71-405E-A805-EB341AA14400}" type="pres">
      <dgm:prSet presAssocID="{A0D586BA-0C58-4C18-A1B8-DE8295EB6BE2}" presName="hierRoot2" presStyleCnt="0">
        <dgm:presLayoutVars>
          <dgm:hierBranch val="init"/>
        </dgm:presLayoutVars>
      </dgm:prSet>
      <dgm:spPr/>
    </dgm:pt>
    <dgm:pt modelId="{672A4F08-BBB9-4C06-AAC8-2C7F818DDDBC}" type="pres">
      <dgm:prSet presAssocID="{A0D586BA-0C58-4C18-A1B8-DE8295EB6BE2}" presName="rootComposite" presStyleCnt="0"/>
      <dgm:spPr/>
    </dgm:pt>
    <dgm:pt modelId="{9029F477-C9C4-4356-A5C3-E791AF82220D}" type="pres">
      <dgm:prSet presAssocID="{A0D586BA-0C58-4C18-A1B8-DE8295EB6BE2}" presName="rootText" presStyleLbl="node2" presStyleIdx="6" presStyleCnt="15" custLinFactY="-100000" custLinFactNeighborX="4043" custLinFactNeighborY="-139945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DF6BE180-D869-4C40-9960-D8B52A8F1F8C}" type="pres">
      <dgm:prSet presAssocID="{A0D586BA-0C58-4C18-A1B8-DE8295EB6BE2}" presName="rootConnector" presStyleLbl="node2" presStyleIdx="6" presStyleCnt="15"/>
      <dgm:spPr/>
      <dgm:t>
        <a:bodyPr/>
        <a:lstStyle/>
        <a:p>
          <a:endParaRPr kumimoji="1" lang="ja-JP" altLang="en-US"/>
        </a:p>
      </dgm:t>
    </dgm:pt>
    <dgm:pt modelId="{16F723CC-BF08-49C3-B89D-A78486DB14BD}" type="pres">
      <dgm:prSet presAssocID="{A0D586BA-0C58-4C18-A1B8-DE8295EB6BE2}" presName="hierChild4" presStyleCnt="0"/>
      <dgm:spPr/>
    </dgm:pt>
    <dgm:pt modelId="{04513F11-EEDE-45B2-AC22-D86836842685}" type="pres">
      <dgm:prSet presAssocID="{36EDA6E0-FF69-4CC2-8874-DAECEAD49023}" presName="Name37" presStyleLbl="parChTrans1D3" presStyleIdx="17" presStyleCnt="38"/>
      <dgm:spPr/>
    </dgm:pt>
    <dgm:pt modelId="{43536915-25FD-42B4-B451-312B151835FD}" type="pres">
      <dgm:prSet presAssocID="{8815A651-E17E-4C0A-B173-5766A87AE9E5}" presName="hierRoot2" presStyleCnt="0">
        <dgm:presLayoutVars>
          <dgm:hierBranch val="init"/>
        </dgm:presLayoutVars>
      </dgm:prSet>
      <dgm:spPr/>
    </dgm:pt>
    <dgm:pt modelId="{6850D3E0-AA08-4054-BCFC-2C78BFFCC648}" type="pres">
      <dgm:prSet presAssocID="{8815A651-E17E-4C0A-B173-5766A87AE9E5}" presName="rootComposite" presStyleCnt="0"/>
      <dgm:spPr/>
    </dgm:pt>
    <dgm:pt modelId="{72917831-0E9E-42AA-B433-D11202AE9423}" type="pres">
      <dgm:prSet presAssocID="{8815A651-E17E-4C0A-B173-5766A87AE9E5}" presName="rootText" presStyleLbl="node3" presStyleIdx="17" presStyleCnt="38" custLinFactNeighborX="806" custLinFactNeighborY="-10059">
        <dgm:presLayoutVars>
          <dgm:chPref val="3"/>
        </dgm:presLayoutVars>
      </dgm:prSet>
      <dgm:spPr/>
    </dgm:pt>
    <dgm:pt modelId="{0999827E-5A9B-4A27-9FAF-87EC882618D9}" type="pres">
      <dgm:prSet presAssocID="{8815A651-E17E-4C0A-B173-5766A87AE9E5}" presName="rootConnector" presStyleLbl="node3" presStyleIdx="17" presStyleCnt="38"/>
      <dgm:spPr/>
    </dgm:pt>
    <dgm:pt modelId="{6AA83621-DC70-4CFF-A985-637DC7C6D304}" type="pres">
      <dgm:prSet presAssocID="{8815A651-E17E-4C0A-B173-5766A87AE9E5}" presName="hierChild4" presStyleCnt="0"/>
      <dgm:spPr/>
    </dgm:pt>
    <dgm:pt modelId="{3EAE6C2D-7613-4F74-8DE8-842E5C2DC834}" type="pres">
      <dgm:prSet presAssocID="{8815A651-E17E-4C0A-B173-5766A87AE9E5}" presName="hierChild5" presStyleCnt="0"/>
      <dgm:spPr/>
    </dgm:pt>
    <dgm:pt modelId="{88B0E4BD-B5AC-4DBC-8F55-8430DFB44C13}" type="pres">
      <dgm:prSet presAssocID="{A0D586BA-0C58-4C18-A1B8-DE8295EB6BE2}" presName="hierChild5" presStyleCnt="0"/>
      <dgm:spPr/>
    </dgm:pt>
    <dgm:pt modelId="{26F1C3A6-66F2-4E92-A04D-2873EEB7BE91}" type="pres">
      <dgm:prSet presAssocID="{FDE10FF7-220A-4CA9-A46F-8E28485889CB}" presName="Name37" presStyleLbl="parChTrans1D2" presStyleIdx="7" presStyleCnt="15"/>
      <dgm:spPr/>
      <dgm:t>
        <a:bodyPr/>
        <a:lstStyle/>
        <a:p>
          <a:endParaRPr kumimoji="1" lang="ja-JP" altLang="en-US"/>
        </a:p>
      </dgm:t>
    </dgm:pt>
    <dgm:pt modelId="{ECA5FE8E-FA0D-409E-919E-2ACC93F79772}" type="pres">
      <dgm:prSet presAssocID="{1DADABEA-8CE8-4543-AB49-35AE2A1545F9}" presName="hierRoot2" presStyleCnt="0">
        <dgm:presLayoutVars>
          <dgm:hierBranch val="init"/>
        </dgm:presLayoutVars>
      </dgm:prSet>
      <dgm:spPr/>
    </dgm:pt>
    <dgm:pt modelId="{F6AF13E5-DB2A-482B-8FAE-D255FE476342}" type="pres">
      <dgm:prSet presAssocID="{1DADABEA-8CE8-4543-AB49-35AE2A1545F9}" presName="rootComposite" presStyleCnt="0"/>
      <dgm:spPr/>
    </dgm:pt>
    <dgm:pt modelId="{0ED753AD-EC18-439C-A1CA-C1E496634C30}" type="pres">
      <dgm:prSet presAssocID="{1DADABEA-8CE8-4543-AB49-35AE2A1545F9}" presName="rootText" presStyleLbl="node2" presStyleIdx="7" presStyleCnt="15" custLinFactY="-100000" custLinFactNeighborX="4043" custLinFactNeighborY="-139945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14277A3-4A0E-4E04-8C68-AFD762294798}" type="pres">
      <dgm:prSet presAssocID="{1DADABEA-8CE8-4543-AB49-35AE2A1545F9}" presName="rootConnector" presStyleLbl="node2" presStyleIdx="7" presStyleCnt="15"/>
      <dgm:spPr/>
      <dgm:t>
        <a:bodyPr/>
        <a:lstStyle/>
        <a:p>
          <a:endParaRPr kumimoji="1" lang="ja-JP" altLang="en-US"/>
        </a:p>
      </dgm:t>
    </dgm:pt>
    <dgm:pt modelId="{18C48B07-E06C-4BBA-A0D9-36DEF59A6629}" type="pres">
      <dgm:prSet presAssocID="{1DADABEA-8CE8-4543-AB49-35AE2A1545F9}" presName="hierChild4" presStyleCnt="0"/>
      <dgm:spPr/>
    </dgm:pt>
    <dgm:pt modelId="{3DC294CC-E193-4311-954B-E291AA2248D8}" type="pres">
      <dgm:prSet presAssocID="{6D816F03-14F5-469C-9C83-4EC529F73AB2}" presName="Name37" presStyleLbl="parChTrans1D3" presStyleIdx="18" presStyleCnt="38"/>
      <dgm:spPr/>
    </dgm:pt>
    <dgm:pt modelId="{F811CD2B-3BD3-40BA-894A-707D5FABF2BE}" type="pres">
      <dgm:prSet presAssocID="{64ECC929-4C4D-4626-ADCA-8FF9BF4701DC}" presName="hierRoot2" presStyleCnt="0">
        <dgm:presLayoutVars>
          <dgm:hierBranch val="init"/>
        </dgm:presLayoutVars>
      </dgm:prSet>
      <dgm:spPr/>
    </dgm:pt>
    <dgm:pt modelId="{7649CD05-7BDA-4226-BCA3-6850E1736FBC}" type="pres">
      <dgm:prSet presAssocID="{64ECC929-4C4D-4626-ADCA-8FF9BF4701DC}" presName="rootComposite" presStyleCnt="0"/>
      <dgm:spPr/>
    </dgm:pt>
    <dgm:pt modelId="{35E92CC6-B175-4581-A0F0-5EA0E2A29387}" type="pres">
      <dgm:prSet presAssocID="{64ECC929-4C4D-4626-ADCA-8FF9BF4701DC}" presName="rootText" presStyleLbl="node3" presStyleIdx="18" presStyleCnt="38" custLinFactNeighborX="-5507" custLinFactNeighborY="-10059">
        <dgm:presLayoutVars>
          <dgm:chPref val="3"/>
        </dgm:presLayoutVars>
      </dgm:prSet>
      <dgm:spPr/>
    </dgm:pt>
    <dgm:pt modelId="{46209BC8-7BB6-426F-873E-CEE71DD4D649}" type="pres">
      <dgm:prSet presAssocID="{64ECC929-4C4D-4626-ADCA-8FF9BF4701DC}" presName="rootConnector" presStyleLbl="node3" presStyleIdx="18" presStyleCnt="38"/>
      <dgm:spPr/>
    </dgm:pt>
    <dgm:pt modelId="{F96D6807-85FC-4C92-BC1D-5A3219754CCD}" type="pres">
      <dgm:prSet presAssocID="{64ECC929-4C4D-4626-ADCA-8FF9BF4701DC}" presName="hierChild4" presStyleCnt="0"/>
      <dgm:spPr/>
    </dgm:pt>
    <dgm:pt modelId="{8C15B526-AAEA-4426-B20C-1D503369E388}" type="pres">
      <dgm:prSet presAssocID="{64ECC929-4C4D-4626-ADCA-8FF9BF4701DC}" presName="hierChild5" presStyleCnt="0"/>
      <dgm:spPr/>
    </dgm:pt>
    <dgm:pt modelId="{EE8709A1-78DE-4232-BA52-F09B2EC3D8FB}" type="pres">
      <dgm:prSet presAssocID="{962AF601-138E-4E25-A41F-0A7226725898}" presName="Name37" presStyleLbl="parChTrans1D3" presStyleIdx="19" presStyleCnt="38"/>
      <dgm:spPr/>
    </dgm:pt>
    <dgm:pt modelId="{30172AE1-750E-4299-89D4-9D773947E8E1}" type="pres">
      <dgm:prSet presAssocID="{F0EAD593-7186-4CFA-9175-0458FC1C04F1}" presName="hierRoot2" presStyleCnt="0">
        <dgm:presLayoutVars>
          <dgm:hierBranch val="init"/>
        </dgm:presLayoutVars>
      </dgm:prSet>
      <dgm:spPr/>
    </dgm:pt>
    <dgm:pt modelId="{2A872DB8-CE83-4B5F-9A4C-1F964E37A63A}" type="pres">
      <dgm:prSet presAssocID="{F0EAD593-7186-4CFA-9175-0458FC1C04F1}" presName="rootComposite" presStyleCnt="0"/>
      <dgm:spPr/>
    </dgm:pt>
    <dgm:pt modelId="{35BD160E-7E53-422A-915E-D61892F8FB5B}" type="pres">
      <dgm:prSet presAssocID="{F0EAD593-7186-4CFA-9175-0458FC1C04F1}" presName="rootText" presStyleLbl="node3" presStyleIdx="19" presStyleCnt="38" custLinFactNeighborX="-5507" custLinFactNeighborY="-10059">
        <dgm:presLayoutVars>
          <dgm:chPref val="3"/>
        </dgm:presLayoutVars>
      </dgm:prSet>
      <dgm:spPr/>
    </dgm:pt>
    <dgm:pt modelId="{D8F2F24C-8ACA-48A5-886A-B7981B1B8A07}" type="pres">
      <dgm:prSet presAssocID="{F0EAD593-7186-4CFA-9175-0458FC1C04F1}" presName="rootConnector" presStyleLbl="node3" presStyleIdx="19" presStyleCnt="38"/>
      <dgm:spPr/>
    </dgm:pt>
    <dgm:pt modelId="{A068CD6E-71EA-4CD0-82BF-C3B5813F8666}" type="pres">
      <dgm:prSet presAssocID="{F0EAD593-7186-4CFA-9175-0458FC1C04F1}" presName="hierChild4" presStyleCnt="0"/>
      <dgm:spPr/>
    </dgm:pt>
    <dgm:pt modelId="{8D6890BD-1AAC-476C-B9BA-D469791D63CF}" type="pres">
      <dgm:prSet presAssocID="{F0EAD593-7186-4CFA-9175-0458FC1C04F1}" presName="hierChild5" presStyleCnt="0"/>
      <dgm:spPr/>
    </dgm:pt>
    <dgm:pt modelId="{1E24B078-B741-4092-9A47-309848587477}" type="pres">
      <dgm:prSet presAssocID="{1DADABEA-8CE8-4543-AB49-35AE2A1545F9}" presName="hierChild5" presStyleCnt="0"/>
      <dgm:spPr/>
    </dgm:pt>
    <dgm:pt modelId="{ED64D39C-3E9E-4748-A730-C50EDCD08536}" type="pres">
      <dgm:prSet presAssocID="{F9EADC69-417E-47A3-B030-9DB2F3A8918F}" presName="Name37" presStyleLbl="parChTrans1D2" presStyleIdx="8" presStyleCnt="15"/>
      <dgm:spPr/>
      <dgm:t>
        <a:bodyPr/>
        <a:lstStyle/>
        <a:p>
          <a:endParaRPr kumimoji="1" lang="ja-JP" altLang="en-US"/>
        </a:p>
      </dgm:t>
    </dgm:pt>
    <dgm:pt modelId="{770EB4DB-52FA-44EA-9889-7D08E4BAC41A}" type="pres">
      <dgm:prSet presAssocID="{E153F33E-7574-4D16-AF25-40DC7714E2E1}" presName="hierRoot2" presStyleCnt="0">
        <dgm:presLayoutVars>
          <dgm:hierBranch val="init"/>
        </dgm:presLayoutVars>
      </dgm:prSet>
      <dgm:spPr/>
    </dgm:pt>
    <dgm:pt modelId="{1F84D6B4-2846-4334-9456-85B94BAC68C4}" type="pres">
      <dgm:prSet presAssocID="{E153F33E-7574-4D16-AF25-40DC7714E2E1}" presName="rootComposite" presStyleCnt="0"/>
      <dgm:spPr/>
    </dgm:pt>
    <dgm:pt modelId="{46C9D73E-368F-419E-8313-15CA36B2C776}" type="pres">
      <dgm:prSet presAssocID="{E153F33E-7574-4D16-AF25-40DC7714E2E1}" presName="rootText" presStyleLbl="node2" presStyleIdx="8" presStyleCnt="15" custLinFactY="-100000" custLinFactNeighborX="4043" custLinFactNeighborY="-139945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0D265329-30A6-447C-88E5-76C96EF6A29D}" type="pres">
      <dgm:prSet presAssocID="{E153F33E-7574-4D16-AF25-40DC7714E2E1}" presName="rootConnector" presStyleLbl="node2" presStyleIdx="8" presStyleCnt="15"/>
      <dgm:spPr/>
      <dgm:t>
        <a:bodyPr/>
        <a:lstStyle/>
        <a:p>
          <a:endParaRPr kumimoji="1" lang="ja-JP" altLang="en-US"/>
        </a:p>
      </dgm:t>
    </dgm:pt>
    <dgm:pt modelId="{10BFB701-9FE5-4955-AC64-52BCD28A9D43}" type="pres">
      <dgm:prSet presAssocID="{E153F33E-7574-4D16-AF25-40DC7714E2E1}" presName="hierChild4" presStyleCnt="0"/>
      <dgm:spPr/>
    </dgm:pt>
    <dgm:pt modelId="{9E77DF7B-F516-410A-BE82-DB983A337D04}" type="pres">
      <dgm:prSet presAssocID="{4465E31B-3A66-4946-861B-F2B9BE207741}" presName="Name37" presStyleLbl="parChTrans1D3" presStyleIdx="20" presStyleCnt="38"/>
      <dgm:spPr/>
    </dgm:pt>
    <dgm:pt modelId="{0EC1A1ED-DDD2-42C6-AB0D-54D8E5F5BA97}" type="pres">
      <dgm:prSet presAssocID="{1CFA34DE-C7A8-4B3F-9D38-C81E42DB026D}" presName="hierRoot2" presStyleCnt="0">
        <dgm:presLayoutVars>
          <dgm:hierBranch val="init"/>
        </dgm:presLayoutVars>
      </dgm:prSet>
      <dgm:spPr/>
    </dgm:pt>
    <dgm:pt modelId="{F8C52AA3-5B21-4D2F-AF7F-5352E0F1C0FA}" type="pres">
      <dgm:prSet presAssocID="{1CFA34DE-C7A8-4B3F-9D38-C81E42DB026D}" presName="rootComposite" presStyleCnt="0"/>
      <dgm:spPr/>
    </dgm:pt>
    <dgm:pt modelId="{33DEBFA7-E33D-41B4-8743-962E49BD5A4E}" type="pres">
      <dgm:prSet presAssocID="{1CFA34DE-C7A8-4B3F-9D38-C81E42DB026D}" presName="rootText" presStyleLbl="node3" presStyleIdx="20" presStyleCnt="38" custLinFactNeighborX="2515" custLinFactNeighborY="-10059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DBAEB8A-95AE-4764-A7AD-F925B929330C}" type="pres">
      <dgm:prSet presAssocID="{1CFA34DE-C7A8-4B3F-9D38-C81E42DB026D}" presName="rootConnector" presStyleLbl="node3" presStyleIdx="20" presStyleCnt="38"/>
      <dgm:spPr/>
    </dgm:pt>
    <dgm:pt modelId="{FA1052D2-254C-4A00-8B94-4F1820059141}" type="pres">
      <dgm:prSet presAssocID="{1CFA34DE-C7A8-4B3F-9D38-C81E42DB026D}" presName="hierChild4" presStyleCnt="0"/>
      <dgm:spPr/>
    </dgm:pt>
    <dgm:pt modelId="{D70059A2-B8F3-4D55-852E-1443F4FA1B65}" type="pres">
      <dgm:prSet presAssocID="{1CFA34DE-C7A8-4B3F-9D38-C81E42DB026D}" presName="hierChild5" presStyleCnt="0"/>
      <dgm:spPr/>
    </dgm:pt>
    <dgm:pt modelId="{0D33BC43-32C8-4410-B8AA-5E72D3101D43}" type="pres">
      <dgm:prSet presAssocID="{CDF5109A-D3FC-47DF-85FF-2E5ACBEE7702}" presName="Name37" presStyleLbl="parChTrans1D3" presStyleIdx="21" presStyleCnt="38"/>
      <dgm:spPr/>
    </dgm:pt>
    <dgm:pt modelId="{FF03C46D-3CB9-495B-9DAC-6E69A53A59A6}" type="pres">
      <dgm:prSet presAssocID="{42E3CEC6-F726-4477-8A02-989372B46F52}" presName="hierRoot2" presStyleCnt="0">
        <dgm:presLayoutVars>
          <dgm:hierBranch val="init"/>
        </dgm:presLayoutVars>
      </dgm:prSet>
      <dgm:spPr/>
    </dgm:pt>
    <dgm:pt modelId="{0FDFF015-C5D2-4BC7-931F-3D54CE489D04}" type="pres">
      <dgm:prSet presAssocID="{42E3CEC6-F726-4477-8A02-989372B46F52}" presName="rootComposite" presStyleCnt="0"/>
      <dgm:spPr/>
    </dgm:pt>
    <dgm:pt modelId="{3707A98C-B7F3-44F8-A659-96D9D8932174}" type="pres">
      <dgm:prSet presAssocID="{42E3CEC6-F726-4477-8A02-989372B46F52}" presName="rootText" presStyleLbl="node3" presStyleIdx="21" presStyleCnt="38" custLinFactNeighborX="2515" custLinFactNeighborY="-10059">
        <dgm:presLayoutVars>
          <dgm:chPref val="3"/>
        </dgm:presLayoutVars>
      </dgm:prSet>
      <dgm:spPr/>
    </dgm:pt>
    <dgm:pt modelId="{4D378566-6BF5-4671-884B-75765F13981F}" type="pres">
      <dgm:prSet presAssocID="{42E3CEC6-F726-4477-8A02-989372B46F52}" presName="rootConnector" presStyleLbl="node3" presStyleIdx="21" presStyleCnt="38"/>
      <dgm:spPr/>
    </dgm:pt>
    <dgm:pt modelId="{F44CD5E3-93DF-496E-9C55-1EBEB3451ABA}" type="pres">
      <dgm:prSet presAssocID="{42E3CEC6-F726-4477-8A02-989372B46F52}" presName="hierChild4" presStyleCnt="0"/>
      <dgm:spPr/>
    </dgm:pt>
    <dgm:pt modelId="{A5C5D72D-6589-464D-BF31-88467EB4E6B6}" type="pres">
      <dgm:prSet presAssocID="{42E3CEC6-F726-4477-8A02-989372B46F52}" presName="hierChild5" presStyleCnt="0"/>
      <dgm:spPr/>
    </dgm:pt>
    <dgm:pt modelId="{8267BF37-01D1-44AD-A3A4-5C6D67B08930}" type="pres">
      <dgm:prSet presAssocID="{E153F33E-7574-4D16-AF25-40DC7714E2E1}" presName="hierChild5" presStyleCnt="0"/>
      <dgm:spPr/>
    </dgm:pt>
    <dgm:pt modelId="{C8A0FADF-CC4C-4D09-9B90-AC068CBBFF68}" type="pres">
      <dgm:prSet presAssocID="{D5CBF927-05A2-4F1C-9228-2AEDF8BA9AD1}" presName="Name37" presStyleLbl="parChTrans1D2" presStyleIdx="9" presStyleCnt="15"/>
      <dgm:spPr/>
      <dgm:t>
        <a:bodyPr/>
        <a:lstStyle/>
        <a:p>
          <a:endParaRPr kumimoji="1" lang="ja-JP" altLang="en-US"/>
        </a:p>
      </dgm:t>
    </dgm:pt>
    <dgm:pt modelId="{FC19AFF2-CFF2-4BC8-AE6E-BF4C3E12AB72}" type="pres">
      <dgm:prSet presAssocID="{1381FF7B-CD25-4DA0-B895-A7E734D7C5C9}" presName="hierRoot2" presStyleCnt="0">
        <dgm:presLayoutVars>
          <dgm:hierBranch val="init"/>
        </dgm:presLayoutVars>
      </dgm:prSet>
      <dgm:spPr/>
    </dgm:pt>
    <dgm:pt modelId="{00E21873-9892-46F5-9C96-2A2F1E9873C9}" type="pres">
      <dgm:prSet presAssocID="{1381FF7B-CD25-4DA0-B895-A7E734D7C5C9}" presName="rootComposite" presStyleCnt="0"/>
      <dgm:spPr/>
    </dgm:pt>
    <dgm:pt modelId="{227CA147-0D5A-4B3F-946E-9E7A71DDD5CE}" type="pres">
      <dgm:prSet presAssocID="{1381FF7B-CD25-4DA0-B895-A7E734D7C5C9}" presName="rootText" presStyleLbl="node2" presStyleIdx="9" presStyleCnt="15" custLinFactY="-100000" custLinFactNeighborX="4043" custLinFactNeighborY="-139945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0652E75-F124-4C66-82B2-DC519FA58C30}" type="pres">
      <dgm:prSet presAssocID="{1381FF7B-CD25-4DA0-B895-A7E734D7C5C9}" presName="rootConnector" presStyleLbl="node2" presStyleIdx="9" presStyleCnt="15"/>
      <dgm:spPr/>
      <dgm:t>
        <a:bodyPr/>
        <a:lstStyle/>
        <a:p>
          <a:endParaRPr kumimoji="1" lang="ja-JP" altLang="en-US"/>
        </a:p>
      </dgm:t>
    </dgm:pt>
    <dgm:pt modelId="{D39CE618-04BC-48A5-8FD5-364571CE97D4}" type="pres">
      <dgm:prSet presAssocID="{1381FF7B-CD25-4DA0-B895-A7E734D7C5C9}" presName="hierChild4" presStyleCnt="0"/>
      <dgm:spPr/>
    </dgm:pt>
    <dgm:pt modelId="{278BEBA9-9387-4FA5-8BA8-1D4FF8A91317}" type="pres">
      <dgm:prSet presAssocID="{2CA75D04-2C61-4014-AB99-827FAA2A030F}" presName="Name37" presStyleLbl="parChTrans1D3" presStyleIdx="22" presStyleCnt="38"/>
      <dgm:spPr/>
    </dgm:pt>
    <dgm:pt modelId="{8C9EACA4-AB5B-4E90-B2F8-BE28A730437D}" type="pres">
      <dgm:prSet presAssocID="{C4E2BDA7-327B-448E-8634-3CBC5A835F68}" presName="hierRoot2" presStyleCnt="0">
        <dgm:presLayoutVars>
          <dgm:hierBranch val="init"/>
        </dgm:presLayoutVars>
      </dgm:prSet>
      <dgm:spPr/>
    </dgm:pt>
    <dgm:pt modelId="{D1F3CA7E-F279-4770-AE37-F5451C31D836}" type="pres">
      <dgm:prSet presAssocID="{C4E2BDA7-327B-448E-8634-3CBC5A835F68}" presName="rootComposite" presStyleCnt="0"/>
      <dgm:spPr/>
    </dgm:pt>
    <dgm:pt modelId="{D0585A07-DA08-41E9-BE10-225019C4BC78}" type="pres">
      <dgm:prSet presAssocID="{C4E2BDA7-327B-448E-8634-3CBC5A835F68}" presName="rootText" presStyleLbl="node3" presStyleIdx="22" presStyleCnt="38" custLinFactNeighborX="-3799" custLinFactNeighborY="-10059">
        <dgm:presLayoutVars>
          <dgm:chPref val="3"/>
        </dgm:presLayoutVars>
      </dgm:prSet>
      <dgm:spPr/>
    </dgm:pt>
    <dgm:pt modelId="{E876CF71-3400-439E-A10E-97DFA5BE60D3}" type="pres">
      <dgm:prSet presAssocID="{C4E2BDA7-327B-448E-8634-3CBC5A835F68}" presName="rootConnector" presStyleLbl="node3" presStyleIdx="22" presStyleCnt="38"/>
      <dgm:spPr/>
    </dgm:pt>
    <dgm:pt modelId="{198890A8-ADA9-42D1-9B05-16914707E5C5}" type="pres">
      <dgm:prSet presAssocID="{C4E2BDA7-327B-448E-8634-3CBC5A835F68}" presName="hierChild4" presStyleCnt="0"/>
      <dgm:spPr/>
    </dgm:pt>
    <dgm:pt modelId="{FC4A8136-DDA1-49C7-A919-C85512CB9843}" type="pres">
      <dgm:prSet presAssocID="{C4E2BDA7-327B-448E-8634-3CBC5A835F68}" presName="hierChild5" presStyleCnt="0"/>
      <dgm:spPr/>
    </dgm:pt>
    <dgm:pt modelId="{8621549A-58DB-4ED7-8CF6-B4395DE5BA70}" type="pres">
      <dgm:prSet presAssocID="{DAD5C86F-000B-4AD8-A53A-A58FFD12C221}" presName="Name37" presStyleLbl="parChTrans1D3" presStyleIdx="23" presStyleCnt="38"/>
      <dgm:spPr/>
    </dgm:pt>
    <dgm:pt modelId="{C02C9609-598F-4649-B081-3C2DDAA10056}" type="pres">
      <dgm:prSet presAssocID="{E7FA7101-C4B9-4A51-BA2F-D6D02DE66859}" presName="hierRoot2" presStyleCnt="0">
        <dgm:presLayoutVars>
          <dgm:hierBranch val="init"/>
        </dgm:presLayoutVars>
      </dgm:prSet>
      <dgm:spPr/>
    </dgm:pt>
    <dgm:pt modelId="{8B4ED8AA-D35C-47ED-B468-2B52CB663C69}" type="pres">
      <dgm:prSet presAssocID="{E7FA7101-C4B9-4A51-BA2F-D6D02DE66859}" presName="rootComposite" presStyleCnt="0"/>
      <dgm:spPr/>
    </dgm:pt>
    <dgm:pt modelId="{6BF9222B-C538-4912-994E-1CC3E9F7BE8C}" type="pres">
      <dgm:prSet presAssocID="{E7FA7101-C4B9-4A51-BA2F-D6D02DE66859}" presName="rootText" presStyleLbl="node3" presStyleIdx="23" presStyleCnt="38" custLinFactNeighborX="-3799" custLinFactNeighborY="-10059">
        <dgm:presLayoutVars>
          <dgm:chPref val="3"/>
        </dgm:presLayoutVars>
      </dgm:prSet>
      <dgm:spPr/>
    </dgm:pt>
    <dgm:pt modelId="{F5BFCFC2-BFEB-4EED-9380-5BBCA9971AD8}" type="pres">
      <dgm:prSet presAssocID="{E7FA7101-C4B9-4A51-BA2F-D6D02DE66859}" presName="rootConnector" presStyleLbl="node3" presStyleIdx="23" presStyleCnt="38"/>
      <dgm:spPr/>
    </dgm:pt>
    <dgm:pt modelId="{9281634F-442A-4652-9CB5-717AF56D2B12}" type="pres">
      <dgm:prSet presAssocID="{E7FA7101-C4B9-4A51-BA2F-D6D02DE66859}" presName="hierChild4" presStyleCnt="0"/>
      <dgm:spPr/>
    </dgm:pt>
    <dgm:pt modelId="{5B59B6D9-F799-4D44-999B-042F3CE0B710}" type="pres">
      <dgm:prSet presAssocID="{E7FA7101-C4B9-4A51-BA2F-D6D02DE66859}" presName="hierChild5" presStyleCnt="0"/>
      <dgm:spPr/>
    </dgm:pt>
    <dgm:pt modelId="{105CCBA8-9191-4173-84B0-0D0283113AC9}" type="pres">
      <dgm:prSet presAssocID="{1381FF7B-CD25-4DA0-B895-A7E734D7C5C9}" presName="hierChild5" presStyleCnt="0"/>
      <dgm:spPr/>
    </dgm:pt>
    <dgm:pt modelId="{1B56FA02-8837-49E0-8528-737EB7EA8F8C}" type="pres">
      <dgm:prSet presAssocID="{82927756-6C43-469C-92F8-57E04AA9049C}" presName="Name37" presStyleLbl="parChTrans1D2" presStyleIdx="10" presStyleCnt="15"/>
      <dgm:spPr/>
      <dgm:t>
        <a:bodyPr/>
        <a:lstStyle/>
        <a:p>
          <a:endParaRPr kumimoji="1" lang="ja-JP" altLang="en-US"/>
        </a:p>
      </dgm:t>
    </dgm:pt>
    <dgm:pt modelId="{1C6A3D78-DCC2-41E7-9459-87C5F716F74C}" type="pres">
      <dgm:prSet presAssocID="{E54D02ED-EC7F-458E-8040-9671CD030A90}" presName="hierRoot2" presStyleCnt="0">
        <dgm:presLayoutVars>
          <dgm:hierBranch val="init"/>
        </dgm:presLayoutVars>
      </dgm:prSet>
      <dgm:spPr/>
    </dgm:pt>
    <dgm:pt modelId="{953207F9-88CB-4D65-968E-90A104477E9F}" type="pres">
      <dgm:prSet presAssocID="{E54D02ED-EC7F-458E-8040-9671CD030A90}" presName="rootComposite" presStyleCnt="0"/>
      <dgm:spPr/>
    </dgm:pt>
    <dgm:pt modelId="{5B0A1995-2534-4D8D-9E78-3816D6A7D8CE}" type="pres">
      <dgm:prSet presAssocID="{E54D02ED-EC7F-458E-8040-9671CD030A90}" presName="rootText" presStyleLbl="node2" presStyleIdx="10" presStyleCnt="15" custLinFactY="-100000" custLinFactNeighborX="4043" custLinFactNeighborY="-139945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0D0FF52A-01D2-415C-BC9E-41C72E711E33}" type="pres">
      <dgm:prSet presAssocID="{E54D02ED-EC7F-458E-8040-9671CD030A90}" presName="rootConnector" presStyleLbl="node2" presStyleIdx="10" presStyleCnt="15"/>
      <dgm:spPr/>
      <dgm:t>
        <a:bodyPr/>
        <a:lstStyle/>
        <a:p>
          <a:endParaRPr kumimoji="1" lang="ja-JP" altLang="en-US"/>
        </a:p>
      </dgm:t>
    </dgm:pt>
    <dgm:pt modelId="{9E176449-3C13-42BF-8136-D0457F436D6F}" type="pres">
      <dgm:prSet presAssocID="{E54D02ED-EC7F-458E-8040-9671CD030A90}" presName="hierChild4" presStyleCnt="0"/>
      <dgm:spPr/>
    </dgm:pt>
    <dgm:pt modelId="{BA1834E5-1EAB-40DD-B12C-66492D7F4731}" type="pres">
      <dgm:prSet presAssocID="{5AC52F42-539A-436A-8F80-ABAEEE1470B5}" presName="Name37" presStyleLbl="parChTrans1D3" presStyleIdx="24" presStyleCnt="38"/>
      <dgm:spPr/>
    </dgm:pt>
    <dgm:pt modelId="{ED81E51D-3C83-49DE-9286-48F20272AE6F}" type="pres">
      <dgm:prSet presAssocID="{404341FB-5776-4411-9A0E-0E8B439D6085}" presName="hierRoot2" presStyleCnt="0">
        <dgm:presLayoutVars>
          <dgm:hierBranch val="init"/>
        </dgm:presLayoutVars>
      </dgm:prSet>
      <dgm:spPr/>
    </dgm:pt>
    <dgm:pt modelId="{1393EFA4-B952-40D5-9560-99C51AFC9F0C}" type="pres">
      <dgm:prSet presAssocID="{404341FB-5776-4411-9A0E-0E8B439D6085}" presName="rootComposite" presStyleCnt="0"/>
      <dgm:spPr/>
    </dgm:pt>
    <dgm:pt modelId="{E726F385-FD92-4677-BFBA-3F2A9441CD2F}" type="pres">
      <dgm:prSet presAssocID="{404341FB-5776-4411-9A0E-0E8B439D6085}" presName="rootText" presStyleLbl="node3" presStyleIdx="24" presStyleCnt="38" custLinFactNeighborX="4224" custLinFactNeighborY="-10059">
        <dgm:presLayoutVars>
          <dgm:chPref val="3"/>
        </dgm:presLayoutVars>
      </dgm:prSet>
      <dgm:spPr/>
    </dgm:pt>
    <dgm:pt modelId="{924F16B9-8C70-49CB-9635-01E4DD3E300D}" type="pres">
      <dgm:prSet presAssocID="{404341FB-5776-4411-9A0E-0E8B439D6085}" presName="rootConnector" presStyleLbl="node3" presStyleIdx="24" presStyleCnt="38"/>
      <dgm:spPr/>
    </dgm:pt>
    <dgm:pt modelId="{5587D002-38AE-411C-8705-3E23DB50A278}" type="pres">
      <dgm:prSet presAssocID="{404341FB-5776-4411-9A0E-0E8B439D6085}" presName="hierChild4" presStyleCnt="0"/>
      <dgm:spPr/>
    </dgm:pt>
    <dgm:pt modelId="{185FCC2B-18C6-4E8A-8100-5ADB99C441D4}" type="pres">
      <dgm:prSet presAssocID="{404341FB-5776-4411-9A0E-0E8B439D6085}" presName="hierChild5" presStyleCnt="0"/>
      <dgm:spPr/>
    </dgm:pt>
    <dgm:pt modelId="{B97C3F62-D7FD-48FD-8704-79B1E46CDC5C}" type="pres">
      <dgm:prSet presAssocID="{442BD765-531E-475D-9E37-4BF19A74071F}" presName="Name37" presStyleLbl="parChTrans1D3" presStyleIdx="25" presStyleCnt="38"/>
      <dgm:spPr/>
    </dgm:pt>
    <dgm:pt modelId="{90C6FC2C-D772-4B04-8ADD-B5FBB9A6A3B9}" type="pres">
      <dgm:prSet presAssocID="{9A6E8915-5448-4BC7-82E6-84ED0611AFCB}" presName="hierRoot2" presStyleCnt="0">
        <dgm:presLayoutVars>
          <dgm:hierBranch val="init"/>
        </dgm:presLayoutVars>
      </dgm:prSet>
      <dgm:spPr/>
    </dgm:pt>
    <dgm:pt modelId="{FA4A8ED5-EACE-45C9-8348-D2B5D9DFFEBF}" type="pres">
      <dgm:prSet presAssocID="{9A6E8915-5448-4BC7-82E6-84ED0611AFCB}" presName="rootComposite" presStyleCnt="0"/>
      <dgm:spPr/>
    </dgm:pt>
    <dgm:pt modelId="{D071BB56-4E24-4BEA-B9E4-72DC01BDC5DA}" type="pres">
      <dgm:prSet presAssocID="{9A6E8915-5448-4BC7-82E6-84ED0611AFCB}" presName="rootText" presStyleLbl="node3" presStyleIdx="25" presStyleCnt="38" custLinFactNeighborX="4224" custLinFactNeighborY="-10059">
        <dgm:presLayoutVars>
          <dgm:chPref val="3"/>
        </dgm:presLayoutVars>
      </dgm:prSet>
      <dgm:spPr/>
    </dgm:pt>
    <dgm:pt modelId="{B21876CF-62E9-4F0D-97E1-06525E479372}" type="pres">
      <dgm:prSet presAssocID="{9A6E8915-5448-4BC7-82E6-84ED0611AFCB}" presName="rootConnector" presStyleLbl="node3" presStyleIdx="25" presStyleCnt="38"/>
      <dgm:spPr/>
    </dgm:pt>
    <dgm:pt modelId="{B03D2E02-BDED-47B3-A3CA-82873FE52B03}" type="pres">
      <dgm:prSet presAssocID="{9A6E8915-5448-4BC7-82E6-84ED0611AFCB}" presName="hierChild4" presStyleCnt="0"/>
      <dgm:spPr/>
    </dgm:pt>
    <dgm:pt modelId="{4EE66458-F847-457F-BCEB-E875959831BD}" type="pres">
      <dgm:prSet presAssocID="{9A6E8915-5448-4BC7-82E6-84ED0611AFCB}" presName="hierChild5" presStyleCnt="0"/>
      <dgm:spPr/>
    </dgm:pt>
    <dgm:pt modelId="{2C00CCBC-1333-47DE-9F7C-97D2ECC006D2}" type="pres">
      <dgm:prSet presAssocID="{35805CCE-6CA1-4BD5-B31B-C5B014A8D579}" presName="Name37" presStyleLbl="parChTrans1D3" presStyleIdx="26" presStyleCnt="38"/>
      <dgm:spPr/>
    </dgm:pt>
    <dgm:pt modelId="{609CC246-AA12-4789-9731-7118E6320BE8}" type="pres">
      <dgm:prSet presAssocID="{1ECEC9E6-E5EC-43E7-8308-C87835DD2836}" presName="hierRoot2" presStyleCnt="0">
        <dgm:presLayoutVars>
          <dgm:hierBranch val="init"/>
        </dgm:presLayoutVars>
      </dgm:prSet>
      <dgm:spPr/>
    </dgm:pt>
    <dgm:pt modelId="{A8E850CF-C4C9-438E-809D-D45D80CAD3C8}" type="pres">
      <dgm:prSet presAssocID="{1ECEC9E6-E5EC-43E7-8308-C87835DD2836}" presName="rootComposite" presStyleCnt="0"/>
      <dgm:spPr/>
    </dgm:pt>
    <dgm:pt modelId="{232B6BA8-97AF-4A6C-95BD-C871C2602B78}" type="pres">
      <dgm:prSet presAssocID="{1ECEC9E6-E5EC-43E7-8308-C87835DD2836}" presName="rootText" presStyleLbl="node3" presStyleIdx="26" presStyleCnt="38" custLinFactNeighborX="4224" custLinFactNeighborY="-10059">
        <dgm:presLayoutVars>
          <dgm:chPref val="3"/>
        </dgm:presLayoutVars>
      </dgm:prSet>
      <dgm:spPr/>
    </dgm:pt>
    <dgm:pt modelId="{EA6F4145-C987-4558-9968-42E36A528E31}" type="pres">
      <dgm:prSet presAssocID="{1ECEC9E6-E5EC-43E7-8308-C87835DD2836}" presName="rootConnector" presStyleLbl="node3" presStyleIdx="26" presStyleCnt="38"/>
      <dgm:spPr/>
    </dgm:pt>
    <dgm:pt modelId="{C1EFD85C-03B7-44BB-9087-E0EDE2ADF225}" type="pres">
      <dgm:prSet presAssocID="{1ECEC9E6-E5EC-43E7-8308-C87835DD2836}" presName="hierChild4" presStyleCnt="0"/>
      <dgm:spPr/>
    </dgm:pt>
    <dgm:pt modelId="{E03F55D7-74FA-494C-97A3-C599CF8BF7C3}" type="pres">
      <dgm:prSet presAssocID="{1ECEC9E6-E5EC-43E7-8308-C87835DD2836}" presName="hierChild5" presStyleCnt="0"/>
      <dgm:spPr/>
    </dgm:pt>
    <dgm:pt modelId="{AE05B000-83A0-4A02-906C-5D51734AA82E}" type="pres">
      <dgm:prSet presAssocID="{E54D02ED-EC7F-458E-8040-9671CD030A90}" presName="hierChild5" presStyleCnt="0"/>
      <dgm:spPr/>
    </dgm:pt>
    <dgm:pt modelId="{D59BB62F-482E-449D-8542-FC504FEC175F}" type="pres">
      <dgm:prSet presAssocID="{84662076-6740-4BE0-B4CA-FDA6323B5C9C}" presName="Name37" presStyleLbl="parChTrans1D2" presStyleIdx="11" presStyleCnt="15"/>
      <dgm:spPr/>
      <dgm:t>
        <a:bodyPr/>
        <a:lstStyle/>
        <a:p>
          <a:endParaRPr kumimoji="1" lang="ja-JP" altLang="en-US"/>
        </a:p>
      </dgm:t>
    </dgm:pt>
    <dgm:pt modelId="{A59777DF-C06A-4631-8910-EAC52D97E178}" type="pres">
      <dgm:prSet presAssocID="{C69DF043-0E6D-4FDE-A20E-0D994EF3FEE8}" presName="hierRoot2" presStyleCnt="0">
        <dgm:presLayoutVars>
          <dgm:hierBranch val="init"/>
        </dgm:presLayoutVars>
      </dgm:prSet>
      <dgm:spPr/>
    </dgm:pt>
    <dgm:pt modelId="{D5F9E395-DAA0-41B8-A31E-3735D6C4CFC7}" type="pres">
      <dgm:prSet presAssocID="{C69DF043-0E6D-4FDE-A20E-0D994EF3FEE8}" presName="rootComposite" presStyleCnt="0"/>
      <dgm:spPr/>
    </dgm:pt>
    <dgm:pt modelId="{32A5988D-22CB-4412-828B-4B15E55D7D88}" type="pres">
      <dgm:prSet presAssocID="{C69DF043-0E6D-4FDE-A20E-0D994EF3FEE8}" presName="rootText" presStyleLbl="node2" presStyleIdx="11" presStyleCnt="15" custLinFactY="-100000" custLinFactNeighborX="4043" custLinFactNeighborY="-139945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DF7AAA75-781F-4243-A490-FF3F94DF3CD0}" type="pres">
      <dgm:prSet presAssocID="{C69DF043-0E6D-4FDE-A20E-0D994EF3FEE8}" presName="rootConnector" presStyleLbl="node2" presStyleIdx="11" presStyleCnt="15"/>
      <dgm:spPr/>
      <dgm:t>
        <a:bodyPr/>
        <a:lstStyle/>
        <a:p>
          <a:endParaRPr kumimoji="1" lang="ja-JP" altLang="en-US"/>
        </a:p>
      </dgm:t>
    </dgm:pt>
    <dgm:pt modelId="{D9F63E2E-62CE-40D3-9511-7F6AB56CE22F}" type="pres">
      <dgm:prSet presAssocID="{C69DF043-0E6D-4FDE-A20E-0D994EF3FEE8}" presName="hierChild4" presStyleCnt="0"/>
      <dgm:spPr/>
    </dgm:pt>
    <dgm:pt modelId="{62C8EE2F-34B4-41AB-B33A-69A9C7C0141B}" type="pres">
      <dgm:prSet presAssocID="{F5161DBD-5E30-482C-83A0-B4208685CE7C}" presName="Name37" presStyleLbl="parChTrans1D3" presStyleIdx="27" presStyleCnt="38"/>
      <dgm:spPr/>
    </dgm:pt>
    <dgm:pt modelId="{3186DAEB-B22B-410E-AEC0-50C0F46DEA8B}" type="pres">
      <dgm:prSet presAssocID="{B78B5279-953C-44D0-8467-24D474E5EC7B}" presName="hierRoot2" presStyleCnt="0">
        <dgm:presLayoutVars>
          <dgm:hierBranch val="init"/>
        </dgm:presLayoutVars>
      </dgm:prSet>
      <dgm:spPr/>
    </dgm:pt>
    <dgm:pt modelId="{0E379259-AFA6-49D4-83E7-C0AE9C34FE4F}" type="pres">
      <dgm:prSet presAssocID="{B78B5279-953C-44D0-8467-24D474E5EC7B}" presName="rootComposite" presStyleCnt="0"/>
      <dgm:spPr/>
    </dgm:pt>
    <dgm:pt modelId="{0E8758F8-C4F6-411B-BB2D-3B147CC65378}" type="pres">
      <dgm:prSet presAssocID="{B78B5279-953C-44D0-8467-24D474E5EC7B}" presName="rootText" presStyleLbl="node3" presStyleIdx="27" presStyleCnt="38" custLinFactNeighborX="-2090" custLinFactNeighborY="-10059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A28D1401-DBF5-4B32-8FEE-A82AABE1030B}" type="pres">
      <dgm:prSet presAssocID="{B78B5279-953C-44D0-8467-24D474E5EC7B}" presName="rootConnector" presStyleLbl="node3" presStyleIdx="27" presStyleCnt="38"/>
      <dgm:spPr/>
    </dgm:pt>
    <dgm:pt modelId="{0CC342C8-4350-4A7B-9E19-CC6948D4CB5E}" type="pres">
      <dgm:prSet presAssocID="{B78B5279-953C-44D0-8467-24D474E5EC7B}" presName="hierChild4" presStyleCnt="0"/>
      <dgm:spPr/>
    </dgm:pt>
    <dgm:pt modelId="{AA85B665-5E66-4073-B833-2529C3036AED}" type="pres">
      <dgm:prSet presAssocID="{B78B5279-953C-44D0-8467-24D474E5EC7B}" presName="hierChild5" presStyleCnt="0"/>
      <dgm:spPr/>
    </dgm:pt>
    <dgm:pt modelId="{42C5CBC2-3127-4F62-8EEA-BCA18828866D}" type="pres">
      <dgm:prSet presAssocID="{FDA7E29C-B34C-4210-AA0B-886BD3906868}" presName="Name37" presStyleLbl="parChTrans1D3" presStyleIdx="28" presStyleCnt="38"/>
      <dgm:spPr/>
    </dgm:pt>
    <dgm:pt modelId="{42ED6425-4479-4264-9E26-1B6F88702E4A}" type="pres">
      <dgm:prSet presAssocID="{F1060AE9-7CA3-4E9E-BB14-E12B57704B71}" presName="hierRoot2" presStyleCnt="0">
        <dgm:presLayoutVars>
          <dgm:hierBranch val="init"/>
        </dgm:presLayoutVars>
      </dgm:prSet>
      <dgm:spPr/>
    </dgm:pt>
    <dgm:pt modelId="{6F5D3522-253A-4923-952D-ACB353FE5C74}" type="pres">
      <dgm:prSet presAssocID="{F1060AE9-7CA3-4E9E-BB14-E12B57704B71}" presName="rootComposite" presStyleCnt="0"/>
      <dgm:spPr/>
    </dgm:pt>
    <dgm:pt modelId="{DDF339EE-BA40-4EEE-9ADF-D54E9A65309E}" type="pres">
      <dgm:prSet presAssocID="{F1060AE9-7CA3-4E9E-BB14-E12B57704B71}" presName="rootText" presStyleLbl="node3" presStyleIdx="28" presStyleCnt="38" custLinFactNeighborX="-2090" custLinFactNeighborY="-10059">
        <dgm:presLayoutVars>
          <dgm:chPref val="3"/>
        </dgm:presLayoutVars>
      </dgm:prSet>
      <dgm:spPr/>
    </dgm:pt>
    <dgm:pt modelId="{893F6670-3935-462F-86D8-AE441EDB31AA}" type="pres">
      <dgm:prSet presAssocID="{F1060AE9-7CA3-4E9E-BB14-E12B57704B71}" presName="rootConnector" presStyleLbl="node3" presStyleIdx="28" presStyleCnt="38"/>
      <dgm:spPr/>
    </dgm:pt>
    <dgm:pt modelId="{1652C7D3-BDB3-4EDA-AE75-D7EA9A0BDB21}" type="pres">
      <dgm:prSet presAssocID="{F1060AE9-7CA3-4E9E-BB14-E12B57704B71}" presName="hierChild4" presStyleCnt="0"/>
      <dgm:spPr/>
    </dgm:pt>
    <dgm:pt modelId="{6FDD8046-9954-41B2-A9FA-3B3F395E9BC1}" type="pres">
      <dgm:prSet presAssocID="{F1060AE9-7CA3-4E9E-BB14-E12B57704B71}" presName="hierChild5" presStyleCnt="0"/>
      <dgm:spPr/>
    </dgm:pt>
    <dgm:pt modelId="{30A37B62-7BDA-47C7-A074-3CA55161AF60}" type="pres">
      <dgm:prSet presAssocID="{C69DF043-0E6D-4FDE-A20E-0D994EF3FEE8}" presName="hierChild5" presStyleCnt="0"/>
      <dgm:spPr/>
    </dgm:pt>
    <dgm:pt modelId="{B2928FA8-224D-4B9A-B6EE-FD71FCF4D6F5}" type="pres">
      <dgm:prSet presAssocID="{BBA32186-1481-4E9A-A45E-C37F5688E518}" presName="Name37" presStyleLbl="parChTrans1D2" presStyleIdx="12" presStyleCnt="15"/>
      <dgm:spPr/>
      <dgm:t>
        <a:bodyPr/>
        <a:lstStyle/>
        <a:p>
          <a:endParaRPr kumimoji="1" lang="ja-JP" altLang="en-US"/>
        </a:p>
      </dgm:t>
    </dgm:pt>
    <dgm:pt modelId="{6F80B4D5-01EF-44FA-A55E-C8BBEEFAC193}" type="pres">
      <dgm:prSet presAssocID="{02CC6D53-61C4-4061-95F8-0D25EE0DBD4B}" presName="hierRoot2" presStyleCnt="0">
        <dgm:presLayoutVars>
          <dgm:hierBranch val="init"/>
        </dgm:presLayoutVars>
      </dgm:prSet>
      <dgm:spPr/>
    </dgm:pt>
    <dgm:pt modelId="{7DBBE9CA-781B-40B1-B70F-9F9B276D2034}" type="pres">
      <dgm:prSet presAssocID="{02CC6D53-61C4-4061-95F8-0D25EE0DBD4B}" presName="rootComposite" presStyleCnt="0"/>
      <dgm:spPr/>
    </dgm:pt>
    <dgm:pt modelId="{5BD985D8-18C6-4822-82D9-C0DA6A21694E}" type="pres">
      <dgm:prSet presAssocID="{02CC6D53-61C4-4061-95F8-0D25EE0DBD4B}" presName="rootText" presStyleLbl="node2" presStyleIdx="12" presStyleCnt="15" custLinFactY="-100000" custLinFactNeighborX="4043" custLinFactNeighborY="-139945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7CBD001C-7349-4755-8147-CFB34F1F600A}" type="pres">
      <dgm:prSet presAssocID="{02CC6D53-61C4-4061-95F8-0D25EE0DBD4B}" presName="rootConnector" presStyleLbl="node2" presStyleIdx="12" presStyleCnt="15"/>
      <dgm:spPr/>
      <dgm:t>
        <a:bodyPr/>
        <a:lstStyle/>
        <a:p>
          <a:endParaRPr kumimoji="1" lang="ja-JP" altLang="en-US"/>
        </a:p>
      </dgm:t>
    </dgm:pt>
    <dgm:pt modelId="{9499AE76-799E-4070-8E37-825669BBAF1B}" type="pres">
      <dgm:prSet presAssocID="{02CC6D53-61C4-4061-95F8-0D25EE0DBD4B}" presName="hierChild4" presStyleCnt="0"/>
      <dgm:spPr/>
    </dgm:pt>
    <dgm:pt modelId="{18B3D174-1489-4DC9-AF5E-938AC1002D8D}" type="pres">
      <dgm:prSet presAssocID="{B45E07D9-823F-441A-9BA4-20C4BC105B59}" presName="Name37" presStyleLbl="parChTrans1D3" presStyleIdx="29" presStyleCnt="38"/>
      <dgm:spPr/>
    </dgm:pt>
    <dgm:pt modelId="{A882EEDA-8F87-4F82-B5B5-D6507818681C}" type="pres">
      <dgm:prSet presAssocID="{A54E9246-FF3F-41F8-A61C-0422662625E4}" presName="hierRoot2" presStyleCnt="0">
        <dgm:presLayoutVars>
          <dgm:hierBranch val="init"/>
        </dgm:presLayoutVars>
      </dgm:prSet>
      <dgm:spPr/>
    </dgm:pt>
    <dgm:pt modelId="{44617A71-1303-4623-9BE4-447A94E299E7}" type="pres">
      <dgm:prSet presAssocID="{A54E9246-FF3F-41F8-A61C-0422662625E4}" presName="rootComposite" presStyleCnt="0"/>
      <dgm:spPr/>
    </dgm:pt>
    <dgm:pt modelId="{60F8120C-4749-4A2F-B7DB-C8A23D59828B}" type="pres">
      <dgm:prSet presAssocID="{A54E9246-FF3F-41F8-A61C-0422662625E4}" presName="rootText" presStyleLbl="node3" presStyleIdx="29" presStyleCnt="38" custLinFactNeighborX="5932" custLinFactNeighborY="-10059">
        <dgm:presLayoutVars>
          <dgm:chPref val="3"/>
        </dgm:presLayoutVars>
      </dgm:prSet>
      <dgm:spPr/>
    </dgm:pt>
    <dgm:pt modelId="{02C5B08B-F4F5-4E7D-AC0D-0A7B6B6D79D7}" type="pres">
      <dgm:prSet presAssocID="{A54E9246-FF3F-41F8-A61C-0422662625E4}" presName="rootConnector" presStyleLbl="node3" presStyleIdx="29" presStyleCnt="38"/>
      <dgm:spPr/>
    </dgm:pt>
    <dgm:pt modelId="{AD8269E3-F440-4FA9-A43E-4289C527FD82}" type="pres">
      <dgm:prSet presAssocID="{A54E9246-FF3F-41F8-A61C-0422662625E4}" presName="hierChild4" presStyleCnt="0"/>
      <dgm:spPr/>
    </dgm:pt>
    <dgm:pt modelId="{AF5FB900-B23A-4508-8464-5FB92869E266}" type="pres">
      <dgm:prSet presAssocID="{A54E9246-FF3F-41F8-A61C-0422662625E4}" presName="hierChild5" presStyleCnt="0"/>
      <dgm:spPr/>
    </dgm:pt>
    <dgm:pt modelId="{18A3A607-C546-4BB4-8F48-FAD8807AF501}" type="pres">
      <dgm:prSet presAssocID="{71F403D4-B092-4685-BA15-9D95C74EC240}" presName="Name37" presStyleLbl="parChTrans1D3" presStyleIdx="30" presStyleCnt="38"/>
      <dgm:spPr/>
    </dgm:pt>
    <dgm:pt modelId="{6123052C-1582-490D-AAC2-52D95991B48F}" type="pres">
      <dgm:prSet presAssocID="{46AEDBC0-C49E-4EC3-9804-1E5CC9DECEC2}" presName="hierRoot2" presStyleCnt="0">
        <dgm:presLayoutVars>
          <dgm:hierBranch val="init"/>
        </dgm:presLayoutVars>
      </dgm:prSet>
      <dgm:spPr/>
    </dgm:pt>
    <dgm:pt modelId="{23495C6B-56BC-43F2-ADF4-8B9A450A8C17}" type="pres">
      <dgm:prSet presAssocID="{46AEDBC0-C49E-4EC3-9804-1E5CC9DECEC2}" presName="rootComposite" presStyleCnt="0"/>
      <dgm:spPr/>
    </dgm:pt>
    <dgm:pt modelId="{32B87C70-D7A6-4D5B-AC4B-9473C8B6D726}" type="pres">
      <dgm:prSet presAssocID="{46AEDBC0-C49E-4EC3-9804-1E5CC9DECEC2}" presName="rootText" presStyleLbl="node3" presStyleIdx="30" presStyleCnt="38" custLinFactNeighborX="5932" custLinFactNeighborY="-10059">
        <dgm:presLayoutVars>
          <dgm:chPref val="3"/>
        </dgm:presLayoutVars>
      </dgm:prSet>
      <dgm:spPr/>
    </dgm:pt>
    <dgm:pt modelId="{A5C0D38C-B7E3-4E8D-859C-0A804D5900E5}" type="pres">
      <dgm:prSet presAssocID="{46AEDBC0-C49E-4EC3-9804-1E5CC9DECEC2}" presName="rootConnector" presStyleLbl="node3" presStyleIdx="30" presStyleCnt="38"/>
      <dgm:spPr/>
    </dgm:pt>
    <dgm:pt modelId="{BB45488D-EDE6-4933-91B8-D3C042A124DF}" type="pres">
      <dgm:prSet presAssocID="{46AEDBC0-C49E-4EC3-9804-1E5CC9DECEC2}" presName="hierChild4" presStyleCnt="0"/>
      <dgm:spPr/>
    </dgm:pt>
    <dgm:pt modelId="{5BC0D0BB-41BE-438A-B936-EB4BE40169C0}" type="pres">
      <dgm:prSet presAssocID="{46AEDBC0-C49E-4EC3-9804-1E5CC9DECEC2}" presName="hierChild5" presStyleCnt="0"/>
      <dgm:spPr/>
    </dgm:pt>
    <dgm:pt modelId="{FF2B95E3-B094-435D-A4BA-A52C13843DC0}" type="pres">
      <dgm:prSet presAssocID="{03F3748C-7335-4901-9230-5A6EB679D7B3}" presName="Name37" presStyleLbl="parChTrans1D3" presStyleIdx="31" presStyleCnt="38"/>
      <dgm:spPr/>
    </dgm:pt>
    <dgm:pt modelId="{25F2832A-DE77-40C7-8A02-C4DF03323D38}" type="pres">
      <dgm:prSet presAssocID="{48BDDC1B-46AE-4CC1-AE35-A9C29F32346F}" presName="hierRoot2" presStyleCnt="0">
        <dgm:presLayoutVars>
          <dgm:hierBranch val="init"/>
        </dgm:presLayoutVars>
      </dgm:prSet>
      <dgm:spPr/>
    </dgm:pt>
    <dgm:pt modelId="{8A443794-6B3B-474E-B924-05AB5FB0BAF2}" type="pres">
      <dgm:prSet presAssocID="{48BDDC1B-46AE-4CC1-AE35-A9C29F32346F}" presName="rootComposite" presStyleCnt="0"/>
      <dgm:spPr/>
    </dgm:pt>
    <dgm:pt modelId="{07714B4C-71D5-4A16-90A4-A1C3D06021E9}" type="pres">
      <dgm:prSet presAssocID="{48BDDC1B-46AE-4CC1-AE35-A9C29F32346F}" presName="rootText" presStyleLbl="node3" presStyleIdx="31" presStyleCnt="38" custLinFactNeighborX="5932" custLinFactNeighborY="-10059">
        <dgm:presLayoutVars>
          <dgm:chPref val="3"/>
        </dgm:presLayoutVars>
      </dgm:prSet>
      <dgm:spPr/>
    </dgm:pt>
    <dgm:pt modelId="{8BDDB900-CCF4-4394-AEC1-7A5F52CD51B4}" type="pres">
      <dgm:prSet presAssocID="{48BDDC1B-46AE-4CC1-AE35-A9C29F32346F}" presName="rootConnector" presStyleLbl="node3" presStyleIdx="31" presStyleCnt="38"/>
      <dgm:spPr/>
    </dgm:pt>
    <dgm:pt modelId="{3A47B751-2B53-44B0-AED8-82E2FB5D62BE}" type="pres">
      <dgm:prSet presAssocID="{48BDDC1B-46AE-4CC1-AE35-A9C29F32346F}" presName="hierChild4" presStyleCnt="0"/>
      <dgm:spPr/>
    </dgm:pt>
    <dgm:pt modelId="{8335E369-29F8-48BF-8EDB-1B030B426456}" type="pres">
      <dgm:prSet presAssocID="{48BDDC1B-46AE-4CC1-AE35-A9C29F32346F}" presName="hierChild5" presStyleCnt="0"/>
      <dgm:spPr/>
    </dgm:pt>
    <dgm:pt modelId="{0DA0035C-598F-4998-A262-7C054D52831C}" type="pres">
      <dgm:prSet presAssocID="{D987A211-BCDA-4B2C-B112-9CCCAB4C35B9}" presName="Name37" presStyleLbl="parChTrans1D3" presStyleIdx="32" presStyleCnt="38"/>
      <dgm:spPr/>
    </dgm:pt>
    <dgm:pt modelId="{AA46BBF4-BB38-4503-A9F4-89DD34DA57ED}" type="pres">
      <dgm:prSet presAssocID="{DF90DCD8-2912-4B2A-AF70-A9E21AEFC1E5}" presName="hierRoot2" presStyleCnt="0">
        <dgm:presLayoutVars>
          <dgm:hierBranch val="init"/>
        </dgm:presLayoutVars>
      </dgm:prSet>
      <dgm:spPr/>
    </dgm:pt>
    <dgm:pt modelId="{F7B26B29-D1C6-40B4-A557-CE2318448EBE}" type="pres">
      <dgm:prSet presAssocID="{DF90DCD8-2912-4B2A-AF70-A9E21AEFC1E5}" presName="rootComposite" presStyleCnt="0"/>
      <dgm:spPr/>
    </dgm:pt>
    <dgm:pt modelId="{61CEF15A-B502-4EA0-BFBE-77DF199DBC58}" type="pres">
      <dgm:prSet presAssocID="{DF90DCD8-2912-4B2A-AF70-A9E21AEFC1E5}" presName="rootText" presStyleLbl="node3" presStyleIdx="32" presStyleCnt="38" custLinFactNeighborX="5932" custLinFactNeighborY="-10059">
        <dgm:presLayoutVars>
          <dgm:chPref val="3"/>
        </dgm:presLayoutVars>
      </dgm:prSet>
      <dgm:spPr/>
    </dgm:pt>
    <dgm:pt modelId="{A0EF1218-BB80-4FAE-AEF8-4AF7B584D6AD}" type="pres">
      <dgm:prSet presAssocID="{DF90DCD8-2912-4B2A-AF70-A9E21AEFC1E5}" presName="rootConnector" presStyleLbl="node3" presStyleIdx="32" presStyleCnt="38"/>
      <dgm:spPr/>
    </dgm:pt>
    <dgm:pt modelId="{5D7C0E71-1453-4A6F-97DB-F80C31B63CCC}" type="pres">
      <dgm:prSet presAssocID="{DF90DCD8-2912-4B2A-AF70-A9E21AEFC1E5}" presName="hierChild4" presStyleCnt="0"/>
      <dgm:spPr/>
    </dgm:pt>
    <dgm:pt modelId="{2CCB7D4D-92AC-485B-82ED-779A780B09B9}" type="pres">
      <dgm:prSet presAssocID="{DF90DCD8-2912-4B2A-AF70-A9E21AEFC1E5}" presName="hierChild5" presStyleCnt="0"/>
      <dgm:spPr/>
    </dgm:pt>
    <dgm:pt modelId="{DE515136-9F6C-40DC-A1B3-E6D969C7FC9B}" type="pres">
      <dgm:prSet presAssocID="{02CC6D53-61C4-4061-95F8-0D25EE0DBD4B}" presName="hierChild5" presStyleCnt="0"/>
      <dgm:spPr/>
    </dgm:pt>
    <dgm:pt modelId="{68BDF975-3E77-4354-9D01-6CC5CC4D8D09}" type="pres">
      <dgm:prSet presAssocID="{EAF8E20F-B264-4830-A60E-9B7D45253433}" presName="Name37" presStyleLbl="parChTrans1D2" presStyleIdx="13" presStyleCnt="15"/>
      <dgm:spPr/>
      <dgm:t>
        <a:bodyPr/>
        <a:lstStyle/>
        <a:p>
          <a:endParaRPr kumimoji="1" lang="ja-JP" altLang="en-US"/>
        </a:p>
      </dgm:t>
    </dgm:pt>
    <dgm:pt modelId="{8E393B63-0C8A-4BA5-BFE2-CEDF8ABE30EA}" type="pres">
      <dgm:prSet presAssocID="{F6523190-94F3-4F74-A82F-E82402710B64}" presName="hierRoot2" presStyleCnt="0">
        <dgm:presLayoutVars>
          <dgm:hierBranch val="init"/>
        </dgm:presLayoutVars>
      </dgm:prSet>
      <dgm:spPr/>
    </dgm:pt>
    <dgm:pt modelId="{3690C067-193A-4F5A-BED1-5564BE504FB5}" type="pres">
      <dgm:prSet presAssocID="{F6523190-94F3-4F74-A82F-E82402710B64}" presName="rootComposite" presStyleCnt="0"/>
      <dgm:spPr/>
    </dgm:pt>
    <dgm:pt modelId="{93E9226B-F236-47EA-B13E-E7C8BA5A773D}" type="pres">
      <dgm:prSet presAssocID="{F6523190-94F3-4F74-A82F-E82402710B64}" presName="rootText" presStyleLbl="node2" presStyleIdx="13" presStyleCnt="15" custLinFactY="-100000" custLinFactNeighborX="4043" custLinFactNeighborY="-139945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6CF63D7-6033-46B7-A3A6-472DF4229A2D}" type="pres">
      <dgm:prSet presAssocID="{F6523190-94F3-4F74-A82F-E82402710B64}" presName="rootConnector" presStyleLbl="node2" presStyleIdx="13" presStyleCnt="15"/>
      <dgm:spPr/>
      <dgm:t>
        <a:bodyPr/>
        <a:lstStyle/>
        <a:p>
          <a:endParaRPr kumimoji="1" lang="ja-JP" altLang="en-US"/>
        </a:p>
      </dgm:t>
    </dgm:pt>
    <dgm:pt modelId="{A9C5D58F-1CC5-401B-9CBB-7EFA9B2F96F2}" type="pres">
      <dgm:prSet presAssocID="{F6523190-94F3-4F74-A82F-E82402710B64}" presName="hierChild4" presStyleCnt="0"/>
      <dgm:spPr/>
    </dgm:pt>
    <dgm:pt modelId="{F4639D07-DD80-4B2C-A518-EB4F247E87C9}" type="pres">
      <dgm:prSet presAssocID="{12F258B6-8644-4ED1-B485-045CADA4D432}" presName="Name37" presStyleLbl="parChTrans1D3" presStyleIdx="33" presStyleCnt="38"/>
      <dgm:spPr/>
    </dgm:pt>
    <dgm:pt modelId="{DE414D9A-00EE-4457-91D0-583B8C63C4FD}" type="pres">
      <dgm:prSet presAssocID="{FEB2E8DF-AA96-4172-9A53-1F1AA4D1EB4C}" presName="hierRoot2" presStyleCnt="0">
        <dgm:presLayoutVars>
          <dgm:hierBranch val="init"/>
        </dgm:presLayoutVars>
      </dgm:prSet>
      <dgm:spPr/>
    </dgm:pt>
    <dgm:pt modelId="{B9731E8E-90AD-4E32-A8DF-FA060F2566B3}" type="pres">
      <dgm:prSet presAssocID="{FEB2E8DF-AA96-4172-9A53-1F1AA4D1EB4C}" presName="rootComposite" presStyleCnt="0"/>
      <dgm:spPr/>
    </dgm:pt>
    <dgm:pt modelId="{0FD8F9FC-1114-4E91-88AD-DC531F0F6107}" type="pres">
      <dgm:prSet presAssocID="{FEB2E8DF-AA96-4172-9A53-1F1AA4D1EB4C}" presName="rootText" presStyleLbl="node3" presStyleIdx="33" presStyleCnt="38" custLinFactNeighborX="-381" custLinFactNeighborY="-10059">
        <dgm:presLayoutVars>
          <dgm:chPref val="3"/>
        </dgm:presLayoutVars>
      </dgm:prSet>
      <dgm:spPr/>
    </dgm:pt>
    <dgm:pt modelId="{6EC9BC29-1AB9-4B56-9E94-6C73A79A79CD}" type="pres">
      <dgm:prSet presAssocID="{FEB2E8DF-AA96-4172-9A53-1F1AA4D1EB4C}" presName="rootConnector" presStyleLbl="node3" presStyleIdx="33" presStyleCnt="38"/>
      <dgm:spPr/>
    </dgm:pt>
    <dgm:pt modelId="{17783D1A-0D36-4A0C-8752-C88A4EA1D6FC}" type="pres">
      <dgm:prSet presAssocID="{FEB2E8DF-AA96-4172-9A53-1F1AA4D1EB4C}" presName="hierChild4" presStyleCnt="0"/>
      <dgm:spPr/>
    </dgm:pt>
    <dgm:pt modelId="{3E30E361-3453-4FFD-97CE-798D37311BF4}" type="pres">
      <dgm:prSet presAssocID="{FEB2E8DF-AA96-4172-9A53-1F1AA4D1EB4C}" presName="hierChild5" presStyleCnt="0"/>
      <dgm:spPr/>
    </dgm:pt>
    <dgm:pt modelId="{D6CCF12C-3051-4386-B0C9-882284F3A5E6}" type="pres">
      <dgm:prSet presAssocID="{F6523190-94F3-4F74-A82F-E82402710B64}" presName="hierChild5" presStyleCnt="0"/>
      <dgm:spPr/>
    </dgm:pt>
    <dgm:pt modelId="{2D7FA322-813E-4512-8824-747B17DB43DB}" type="pres">
      <dgm:prSet presAssocID="{F1FE0F81-E9F5-433D-B839-82404BA75755}" presName="Name37" presStyleLbl="parChTrans1D2" presStyleIdx="14" presStyleCnt="15"/>
      <dgm:spPr/>
      <dgm:t>
        <a:bodyPr/>
        <a:lstStyle/>
        <a:p>
          <a:endParaRPr kumimoji="1" lang="ja-JP" altLang="en-US"/>
        </a:p>
      </dgm:t>
    </dgm:pt>
    <dgm:pt modelId="{D73E6014-F527-44F4-940C-E3FCC1FB500F}" type="pres">
      <dgm:prSet presAssocID="{B8CC3B37-2E3A-449C-A634-E62571711680}" presName="hierRoot2" presStyleCnt="0">
        <dgm:presLayoutVars>
          <dgm:hierBranch val="init"/>
        </dgm:presLayoutVars>
      </dgm:prSet>
      <dgm:spPr/>
    </dgm:pt>
    <dgm:pt modelId="{E5DA77EE-C1CD-4333-92D4-DD70D8E79784}" type="pres">
      <dgm:prSet presAssocID="{B8CC3B37-2E3A-449C-A634-E62571711680}" presName="rootComposite" presStyleCnt="0"/>
      <dgm:spPr/>
    </dgm:pt>
    <dgm:pt modelId="{385B409E-F041-4829-80A3-9FD84E73174A}" type="pres">
      <dgm:prSet presAssocID="{B8CC3B37-2E3A-449C-A634-E62571711680}" presName="rootText" presStyleLbl="node2" presStyleIdx="14" presStyleCnt="15" custLinFactY="-100000" custLinFactNeighborX="4043" custLinFactNeighborY="-139945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04CCEF46-E88C-408A-B302-1C09C4F21F4B}" type="pres">
      <dgm:prSet presAssocID="{B8CC3B37-2E3A-449C-A634-E62571711680}" presName="rootConnector" presStyleLbl="node2" presStyleIdx="14" presStyleCnt="15"/>
      <dgm:spPr/>
      <dgm:t>
        <a:bodyPr/>
        <a:lstStyle/>
        <a:p>
          <a:endParaRPr kumimoji="1" lang="ja-JP" altLang="en-US"/>
        </a:p>
      </dgm:t>
    </dgm:pt>
    <dgm:pt modelId="{2E6B3BC3-1A9F-4525-AE72-0DC174A40991}" type="pres">
      <dgm:prSet presAssocID="{B8CC3B37-2E3A-449C-A634-E62571711680}" presName="hierChild4" presStyleCnt="0"/>
      <dgm:spPr/>
    </dgm:pt>
    <dgm:pt modelId="{5BA8352B-10A0-4DE7-BAE1-1131A6DB9350}" type="pres">
      <dgm:prSet presAssocID="{B0DDD174-3AB6-4DF2-A376-F1DA57B4E52D}" presName="Name37" presStyleLbl="parChTrans1D3" presStyleIdx="34" presStyleCnt="38"/>
      <dgm:spPr/>
    </dgm:pt>
    <dgm:pt modelId="{BADD87E5-E4A3-4F94-81DB-7167D9EB0476}" type="pres">
      <dgm:prSet presAssocID="{6DFE6DCA-4FE3-4F08-8F33-7BB5B38E4D6B}" presName="hierRoot2" presStyleCnt="0">
        <dgm:presLayoutVars>
          <dgm:hierBranch val="init"/>
        </dgm:presLayoutVars>
      </dgm:prSet>
      <dgm:spPr/>
    </dgm:pt>
    <dgm:pt modelId="{AB6596BC-48A2-45BF-9473-540DD9C3FAF6}" type="pres">
      <dgm:prSet presAssocID="{6DFE6DCA-4FE3-4F08-8F33-7BB5B38E4D6B}" presName="rootComposite" presStyleCnt="0"/>
      <dgm:spPr/>
    </dgm:pt>
    <dgm:pt modelId="{D83CD2D2-4216-4081-A181-232F6364A593}" type="pres">
      <dgm:prSet presAssocID="{6DFE6DCA-4FE3-4F08-8F33-7BB5B38E4D6B}" presName="rootText" presStyleLbl="node3" presStyleIdx="34" presStyleCnt="38" custLinFactNeighborX="722" custLinFactNeighborY="-10059">
        <dgm:presLayoutVars>
          <dgm:chPref val="3"/>
        </dgm:presLayoutVars>
      </dgm:prSet>
      <dgm:spPr/>
    </dgm:pt>
    <dgm:pt modelId="{1FBF71E6-7317-4342-B0D8-983346D1DEEB}" type="pres">
      <dgm:prSet presAssocID="{6DFE6DCA-4FE3-4F08-8F33-7BB5B38E4D6B}" presName="rootConnector" presStyleLbl="node3" presStyleIdx="34" presStyleCnt="38"/>
      <dgm:spPr/>
    </dgm:pt>
    <dgm:pt modelId="{3DAD4118-5B50-440C-99D9-28457EFC883F}" type="pres">
      <dgm:prSet presAssocID="{6DFE6DCA-4FE3-4F08-8F33-7BB5B38E4D6B}" presName="hierChild4" presStyleCnt="0"/>
      <dgm:spPr/>
    </dgm:pt>
    <dgm:pt modelId="{FEB424EF-31E4-4D2A-B247-01FED11A0FD7}" type="pres">
      <dgm:prSet presAssocID="{6DFE6DCA-4FE3-4F08-8F33-7BB5B38E4D6B}" presName="hierChild5" presStyleCnt="0"/>
      <dgm:spPr/>
    </dgm:pt>
    <dgm:pt modelId="{260131A4-542B-45D7-9124-2A367D89FCC0}" type="pres">
      <dgm:prSet presAssocID="{13C9FE55-2713-4B32-A9C1-F524DCF987FD}" presName="Name37" presStyleLbl="parChTrans1D3" presStyleIdx="35" presStyleCnt="38"/>
      <dgm:spPr/>
    </dgm:pt>
    <dgm:pt modelId="{2B40F619-BA32-4EF2-BFE4-8508ABFF700A}" type="pres">
      <dgm:prSet presAssocID="{449EDA4E-D32C-4FC4-9903-84F467745F85}" presName="hierRoot2" presStyleCnt="0">
        <dgm:presLayoutVars>
          <dgm:hierBranch val="init"/>
        </dgm:presLayoutVars>
      </dgm:prSet>
      <dgm:spPr/>
    </dgm:pt>
    <dgm:pt modelId="{33EA0F08-1566-4065-8DBA-46ADC6A4F2A0}" type="pres">
      <dgm:prSet presAssocID="{449EDA4E-D32C-4FC4-9903-84F467745F85}" presName="rootComposite" presStyleCnt="0"/>
      <dgm:spPr/>
    </dgm:pt>
    <dgm:pt modelId="{169FBC6A-A53C-45BF-BE2E-C2A4EDA39569}" type="pres">
      <dgm:prSet presAssocID="{449EDA4E-D32C-4FC4-9903-84F467745F85}" presName="rootText" presStyleLbl="node3" presStyleIdx="35" presStyleCnt="38" custLinFactNeighborX="722" custLinFactNeighborY="-10059">
        <dgm:presLayoutVars>
          <dgm:chPref val="3"/>
        </dgm:presLayoutVars>
      </dgm:prSet>
      <dgm:spPr/>
    </dgm:pt>
    <dgm:pt modelId="{1A168772-3463-4333-A768-1A7871938FD0}" type="pres">
      <dgm:prSet presAssocID="{449EDA4E-D32C-4FC4-9903-84F467745F85}" presName="rootConnector" presStyleLbl="node3" presStyleIdx="35" presStyleCnt="38"/>
      <dgm:spPr/>
    </dgm:pt>
    <dgm:pt modelId="{8B88A8A7-FF54-4DF6-8CC8-27E128E526F7}" type="pres">
      <dgm:prSet presAssocID="{449EDA4E-D32C-4FC4-9903-84F467745F85}" presName="hierChild4" presStyleCnt="0"/>
      <dgm:spPr/>
    </dgm:pt>
    <dgm:pt modelId="{9B54BC3B-0A19-468A-9660-FF562D0E5333}" type="pres">
      <dgm:prSet presAssocID="{449EDA4E-D32C-4FC4-9903-84F467745F85}" presName="hierChild5" presStyleCnt="0"/>
      <dgm:spPr/>
    </dgm:pt>
    <dgm:pt modelId="{48911E4F-917C-483A-A29B-8E6C39770E9B}" type="pres">
      <dgm:prSet presAssocID="{A709DAAA-8F12-457E-982D-95C00B18EA38}" presName="Name37" presStyleLbl="parChTrans1D3" presStyleIdx="36" presStyleCnt="38"/>
      <dgm:spPr/>
    </dgm:pt>
    <dgm:pt modelId="{4B04466B-3D3E-4CA3-B36A-74B2FFB2051C}" type="pres">
      <dgm:prSet presAssocID="{A94EE4D4-4B54-4C11-AB4D-1DFF2780D6AD}" presName="hierRoot2" presStyleCnt="0">
        <dgm:presLayoutVars>
          <dgm:hierBranch val="init"/>
        </dgm:presLayoutVars>
      </dgm:prSet>
      <dgm:spPr/>
    </dgm:pt>
    <dgm:pt modelId="{7FF9B895-C883-4E6D-A170-177DA6BFE145}" type="pres">
      <dgm:prSet presAssocID="{A94EE4D4-4B54-4C11-AB4D-1DFF2780D6AD}" presName="rootComposite" presStyleCnt="0"/>
      <dgm:spPr/>
    </dgm:pt>
    <dgm:pt modelId="{104998FE-93B6-4016-8412-EDB9FF9921AB}" type="pres">
      <dgm:prSet presAssocID="{A94EE4D4-4B54-4C11-AB4D-1DFF2780D6AD}" presName="rootText" presStyleLbl="node3" presStyleIdx="36" presStyleCnt="38" custLinFactNeighborX="722" custLinFactNeighborY="-10059">
        <dgm:presLayoutVars>
          <dgm:chPref val="3"/>
        </dgm:presLayoutVars>
      </dgm:prSet>
      <dgm:spPr/>
    </dgm:pt>
    <dgm:pt modelId="{40F2A899-26F3-4661-8CC6-92C1A0189D2D}" type="pres">
      <dgm:prSet presAssocID="{A94EE4D4-4B54-4C11-AB4D-1DFF2780D6AD}" presName="rootConnector" presStyleLbl="node3" presStyleIdx="36" presStyleCnt="38"/>
      <dgm:spPr/>
    </dgm:pt>
    <dgm:pt modelId="{95FE6822-DD3D-4984-8551-86BCEEF67DA1}" type="pres">
      <dgm:prSet presAssocID="{A94EE4D4-4B54-4C11-AB4D-1DFF2780D6AD}" presName="hierChild4" presStyleCnt="0"/>
      <dgm:spPr/>
    </dgm:pt>
    <dgm:pt modelId="{DD77127C-4D65-4261-B1EF-2E34EB275CEF}" type="pres">
      <dgm:prSet presAssocID="{A94EE4D4-4B54-4C11-AB4D-1DFF2780D6AD}" presName="hierChild5" presStyleCnt="0"/>
      <dgm:spPr/>
    </dgm:pt>
    <dgm:pt modelId="{1314AE9E-7654-4076-833A-BA341D6CDBB6}" type="pres">
      <dgm:prSet presAssocID="{00ECAC6E-1AFF-49F9-AAA6-E0FA114F4301}" presName="Name37" presStyleLbl="parChTrans1D3" presStyleIdx="37" presStyleCnt="38"/>
      <dgm:spPr/>
    </dgm:pt>
    <dgm:pt modelId="{2D2FEBDC-D6A3-4A34-A999-4A7B1CF24A36}" type="pres">
      <dgm:prSet presAssocID="{5542DC67-933C-4691-B340-4BBFBBD52AEB}" presName="hierRoot2" presStyleCnt="0">
        <dgm:presLayoutVars>
          <dgm:hierBranch val="init"/>
        </dgm:presLayoutVars>
      </dgm:prSet>
      <dgm:spPr/>
    </dgm:pt>
    <dgm:pt modelId="{4408A80F-9A40-4D4D-AFF3-849B47F64705}" type="pres">
      <dgm:prSet presAssocID="{5542DC67-933C-4691-B340-4BBFBBD52AEB}" presName="rootComposite" presStyleCnt="0"/>
      <dgm:spPr/>
    </dgm:pt>
    <dgm:pt modelId="{DB5034C0-B113-4032-8399-732FBD5F8BA2}" type="pres">
      <dgm:prSet presAssocID="{5542DC67-933C-4691-B340-4BBFBBD52AEB}" presName="rootText" presStyleLbl="node3" presStyleIdx="37" presStyleCnt="38" custLinFactNeighborX="722" custLinFactNeighborY="-10059">
        <dgm:presLayoutVars>
          <dgm:chPref val="3"/>
        </dgm:presLayoutVars>
      </dgm:prSet>
      <dgm:spPr/>
    </dgm:pt>
    <dgm:pt modelId="{48B48A17-D10D-4BA4-92BB-74FAB5F73257}" type="pres">
      <dgm:prSet presAssocID="{5542DC67-933C-4691-B340-4BBFBBD52AEB}" presName="rootConnector" presStyleLbl="node3" presStyleIdx="37" presStyleCnt="38"/>
      <dgm:spPr/>
    </dgm:pt>
    <dgm:pt modelId="{41FFA50B-A6F6-414C-BA9A-FD0208710FCB}" type="pres">
      <dgm:prSet presAssocID="{5542DC67-933C-4691-B340-4BBFBBD52AEB}" presName="hierChild4" presStyleCnt="0"/>
      <dgm:spPr/>
    </dgm:pt>
    <dgm:pt modelId="{EB6C3B5C-9424-4342-8051-958658D08732}" type="pres">
      <dgm:prSet presAssocID="{5542DC67-933C-4691-B340-4BBFBBD52AEB}" presName="hierChild5" presStyleCnt="0"/>
      <dgm:spPr/>
    </dgm:pt>
    <dgm:pt modelId="{E57D1451-D3D7-48D8-8936-50409AE334DE}" type="pres">
      <dgm:prSet presAssocID="{B8CC3B37-2E3A-449C-A634-E62571711680}" presName="hierChild5" presStyleCnt="0"/>
      <dgm:spPr/>
    </dgm:pt>
    <dgm:pt modelId="{77555477-25B0-400F-B316-C0B9C124CB1C}" type="pres">
      <dgm:prSet presAssocID="{9B7E460F-CFBE-4E2B-BCEB-21535D80A546}" presName="hierChild3" presStyleCnt="0"/>
      <dgm:spPr/>
    </dgm:pt>
  </dgm:ptLst>
  <dgm:cxnLst>
    <dgm:cxn modelId="{80A3F8D2-6CAA-464A-8ECA-AB1536BE2B93}" srcId="{A0D586BA-0C58-4C18-A1B8-DE8295EB6BE2}" destId="{8815A651-E17E-4C0A-B173-5766A87AE9E5}" srcOrd="0" destOrd="0" parTransId="{36EDA6E0-FF69-4CC2-8874-DAECEAD49023}" sibTransId="{1BA11DA9-2FEE-4337-9ED8-420E781E2059}"/>
    <dgm:cxn modelId="{E72064BB-B0DE-4A87-8FB2-DEB711D7F9C0}" srcId="{E153F33E-7574-4D16-AF25-40DC7714E2E1}" destId="{42E3CEC6-F726-4477-8A02-989372B46F52}" srcOrd="1" destOrd="0" parTransId="{CDF5109A-D3FC-47DF-85FF-2E5ACBEE7702}" sibTransId="{066439EB-6810-485B-8F5D-0A01BD9786FF}"/>
    <dgm:cxn modelId="{54B9B282-7230-44EF-A763-21E50F85CBC7}" type="presOf" srcId="{1DADABEA-8CE8-4543-AB49-35AE2A1545F9}" destId="{614277A3-4A0E-4E04-8C68-AFD762294798}" srcOrd="1" destOrd="0" presId="urn:microsoft.com/office/officeart/2005/8/layout/orgChart1"/>
    <dgm:cxn modelId="{C5FF688F-A1B7-4FBC-A657-976B63304B98}" type="presOf" srcId="{EAF8E20F-B264-4830-A60E-9B7D45253433}" destId="{68BDF975-3E77-4354-9D01-6CC5CC4D8D09}" srcOrd="0" destOrd="0" presId="urn:microsoft.com/office/officeart/2005/8/layout/orgChart1"/>
    <dgm:cxn modelId="{C6FFDC97-C541-4703-9FCB-A1E00A26791C}" type="presOf" srcId="{AE8556BE-91D5-43AE-B072-FEDF5E548375}" destId="{E62F272C-BE1D-4223-805E-16294E010178}" srcOrd="0" destOrd="0" presId="urn:microsoft.com/office/officeart/2005/8/layout/orgChart1"/>
    <dgm:cxn modelId="{D2EAD91A-6FE5-457B-8A9B-D2D5FAD6441C}" srcId="{5C5E9DDB-D70A-4165-8CA1-FA434574A23F}" destId="{0D0060CB-5FAA-4C61-8AB0-B9CE24D19A71}" srcOrd="1" destOrd="0" parTransId="{D3F2DB36-1E2D-4409-8FA7-FFB1EC2CB74B}" sibTransId="{FDF3AE8D-D444-422E-966C-9BDE3084D68D}"/>
    <dgm:cxn modelId="{C2E55A77-B2E6-4F83-A091-58BC1BD59AB2}" type="presOf" srcId="{F1060AE9-7CA3-4E9E-BB14-E12B57704B71}" destId="{DDF339EE-BA40-4EEE-9ADF-D54E9A65309E}" srcOrd="0" destOrd="0" presId="urn:microsoft.com/office/officeart/2005/8/layout/orgChart1"/>
    <dgm:cxn modelId="{61169F3E-1DCB-40DD-8C87-3B51A90630D1}" type="presOf" srcId="{EC7BD4F5-2292-4FAB-A345-EDAF680226CC}" destId="{44C0B96A-E70D-4A52-9ED7-71CBB89A2431}" srcOrd="0" destOrd="0" presId="urn:microsoft.com/office/officeart/2005/8/layout/orgChart1"/>
    <dgm:cxn modelId="{19E54599-B2BA-45AC-8826-5F056B02C2D6}" type="presOf" srcId="{F0EAD593-7186-4CFA-9175-0458FC1C04F1}" destId="{35BD160E-7E53-422A-915E-D61892F8FB5B}" srcOrd="0" destOrd="0" presId="urn:microsoft.com/office/officeart/2005/8/layout/orgChart1"/>
    <dgm:cxn modelId="{30558061-5E46-4D69-8AD2-74F8F0C54611}" type="presOf" srcId="{E153F33E-7574-4D16-AF25-40DC7714E2E1}" destId="{46C9D73E-368F-419E-8313-15CA36B2C776}" srcOrd="0" destOrd="0" presId="urn:microsoft.com/office/officeart/2005/8/layout/orgChart1"/>
    <dgm:cxn modelId="{BFD24C53-F4A9-4E89-8440-9BEABC3D44A4}" type="presOf" srcId="{82927756-6C43-469C-92F8-57E04AA9049C}" destId="{1B56FA02-8837-49E0-8528-737EB7EA8F8C}" srcOrd="0" destOrd="0" presId="urn:microsoft.com/office/officeart/2005/8/layout/orgChart1"/>
    <dgm:cxn modelId="{78B7F517-4F38-4990-8E8D-69765A63C46C}" type="presOf" srcId="{5542DC67-933C-4691-B340-4BBFBBD52AEB}" destId="{48B48A17-D10D-4BA4-92BB-74FAB5F73257}" srcOrd="1" destOrd="0" presId="urn:microsoft.com/office/officeart/2005/8/layout/orgChart1"/>
    <dgm:cxn modelId="{BC3AD2BF-AFEF-4057-9DDE-DBBC4ECAA723}" srcId="{5C5E9DDB-D70A-4165-8CA1-FA434574A23F}" destId="{AE8556BE-91D5-43AE-B072-FEDF5E548375}" srcOrd="2" destOrd="0" parTransId="{AF8B6D7C-FE14-41B2-9E74-6F0A6017E0DD}" sibTransId="{C72C9D3C-FB32-41F0-8000-7E643D957AEB}"/>
    <dgm:cxn modelId="{9134348C-28DA-4A24-8CE3-8167141DCA7D}" type="presOf" srcId="{DAD5C86F-000B-4AD8-A53A-A58FFD12C221}" destId="{8621549A-58DB-4ED7-8CF6-B4395DE5BA70}" srcOrd="0" destOrd="0" presId="urn:microsoft.com/office/officeart/2005/8/layout/orgChart1"/>
    <dgm:cxn modelId="{91FF5CD4-4C23-46A5-84B8-3CD9BEB58512}" type="presOf" srcId="{8815A651-E17E-4C0A-B173-5766A87AE9E5}" destId="{72917831-0E9E-42AA-B433-D11202AE9423}" srcOrd="0" destOrd="0" presId="urn:microsoft.com/office/officeart/2005/8/layout/orgChart1"/>
    <dgm:cxn modelId="{3E5406A2-D422-4182-ABA0-508CA006643F}" type="presOf" srcId="{9A6E8915-5448-4BC7-82E6-84ED0611AFCB}" destId="{B21876CF-62E9-4F0D-97E1-06525E479372}" srcOrd="1" destOrd="0" presId="urn:microsoft.com/office/officeart/2005/8/layout/orgChart1"/>
    <dgm:cxn modelId="{9B707853-5A7B-45FB-B7DB-3E3933821331}" type="presOf" srcId="{E54D02ED-EC7F-458E-8040-9671CD030A90}" destId="{5B0A1995-2534-4D8D-9E78-3816D6A7D8CE}" srcOrd="0" destOrd="0" presId="urn:microsoft.com/office/officeart/2005/8/layout/orgChart1"/>
    <dgm:cxn modelId="{9A28E5E5-B5B9-4C7A-9562-A17849F95063}" type="presOf" srcId="{5F6934E2-3652-47FD-9F4E-35ACC42FA03E}" destId="{660BE250-A19A-42F1-AAE4-EA211AE7758D}" srcOrd="0" destOrd="0" presId="urn:microsoft.com/office/officeart/2005/8/layout/orgChart1"/>
    <dgm:cxn modelId="{0F2952EA-DDD4-4563-BBDE-3439708D74D7}" srcId="{4110912D-BAC3-44F2-BA1A-66065B83F3C1}" destId="{C57EE834-9F6A-4FCF-ABCE-8F96FC355C5A}" srcOrd="0" destOrd="0" parTransId="{8AB432BB-64E1-4627-9758-5FB99EC7B0CB}" sibTransId="{15F8C960-B0E2-4886-8407-02376DF96999}"/>
    <dgm:cxn modelId="{B8A514C1-00CB-4BC5-ABA3-109D884B67AA}" type="presOf" srcId="{442BD765-531E-475D-9E37-4BF19A74071F}" destId="{B97C3F62-D7FD-48FD-8704-79B1E46CDC5C}" srcOrd="0" destOrd="0" presId="urn:microsoft.com/office/officeart/2005/8/layout/orgChart1"/>
    <dgm:cxn modelId="{D70BD650-2333-4B35-9EBB-471B19A4BD00}" type="presOf" srcId="{A94EE4D4-4B54-4C11-AB4D-1DFF2780D6AD}" destId="{104998FE-93B6-4016-8412-EDB9FF9921AB}" srcOrd="0" destOrd="0" presId="urn:microsoft.com/office/officeart/2005/8/layout/orgChart1"/>
    <dgm:cxn modelId="{541BE9A9-80DD-4429-B12E-3310C6DFD4AE}" type="presOf" srcId="{E3F33888-5BCD-42B0-B176-C38061FFB7E6}" destId="{E78EF2CB-1688-4159-99D0-E72A571BFC47}" srcOrd="0" destOrd="0" presId="urn:microsoft.com/office/officeart/2005/8/layout/orgChart1"/>
    <dgm:cxn modelId="{9F93C4D1-2706-4EAB-B789-5F188BEAC2A6}" type="presOf" srcId="{02CC6D53-61C4-4061-95F8-0D25EE0DBD4B}" destId="{7CBD001C-7349-4755-8147-CFB34F1F600A}" srcOrd="1" destOrd="0" presId="urn:microsoft.com/office/officeart/2005/8/layout/orgChart1"/>
    <dgm:cxn modelId="{7796BF02-5AFC-4A5B-8E47-D1DDFAAF62CC}" type="presOf" srcId="{1ECEC9E6-E5EC-43E7-8308-C87835DD2836}" destId="{232B6BA8-97AF-4A6C-95BD-C871C2602B78}" srcOrd="0" destOrd="0" presId="urn:microsoft.com/office/officeart/2005/8/layout/orgChart1"/>
    <dgm:cxn modelId="{ABEE2105-5ECF-449F-AE7D-948F9687C3D9}" type="presOf" srcId="{5145E2CE-34B5-4564-B859-C66B4264E7C8}" destId="{EF59B054-1AE5-4D32-85B3-DB5BD95C2AFA}" srcOrd="1" destOrd="0" presId="urn:microsoft.com/office/officeart/2005/8/layout/orgChart1"/>
    <dgm:cxn modelId="{6050F99D-62D2-4D5D-9DD2-0913E3306781}" srcId="{B77D03F4-E321-409D-845E-48165CEB21FB}" destId="{C03AC45C-D73A-4CDA-9988-550EF2ADBDD0}" srcOrd="2" destOrd="0" parTransId="{6D24FEBB-8AB4-4240-9312-5899BE7D1D8F}" sibTransId="{DA593057-A547-453A-944F-B8ECF746E047}"/>
    <dgm:cxn modelId="{110FD332-BF82-4EAF-9D44-B827F021B677}" srcId="{02CC6D53-61C4-4061-95F8-0D25EE0DBD4B}" destId="{46AEDBC0-C49E-4EC3-9804-1E5CC9DECEC2}" srcOrd="1" destOrd="0" parTransId="{71F403D4-B092-4685-BA15-9D95C74EC240}" sibTransId="{203DBF39-509A-4287-BE1F-AF90E8773630}"/>
    <dgm:cxn modelId="{5F0E441C-73EC-4D8D-98DE-A1A7E15FA2DE}" type="presOf" srcId="{A055DB12-AF59-4EA4-8729-D2A93D6D8122}" destId="{144B6899-AE76-43E3-9551-8AED96CE31F9}" srcOrd="1" destOrd="0" presId="urn:microsoft.com/office/officeart/2005/8/layout/orgChart1"/>
    <dgm:cxn modelId="{AAE93A99-A003-451A-BC89-7BAE42F2F1E9}" type="presOf" srcId="{B8CC3B37-2E3A-449C-A634-E62571711680}" destId="{385B409E-F041-4829-80A3-9FD84E73174A}" srcOrd="0" destOrd="0" presId="urn:microsoft.com/office/officeart/2005/8/layout/orgChart1"/>
    <dgm:cxn modelId="{570D2BA4-DB48-49D3-A6C0-B5347BB61146}" type="presOf" srcId="{FDA7E29C-B34C-4210-AA0B-886BD3906868}" destId="{42C5CBC2-3127-4F62-8EEA-BCA18828866D}" srcOrd="0" destOrd="0" presId="urn:microsoft.com/office/officeart/2005/8/layout/orgChart1"/>
    <dgm:cxn modelId="{94C81F7F-F442-4A48-BCF1-6E8724E8734C}" type="presOf" srcId="{A94EE4D4-4B54-4C11-AB4D-1DFF2780D6AD}" destId="{40F2A899-26F3-4661-8CC6-92C1A0189D2D}" srcOrd="1" destOrd="0" presId="urn:microsoft.com/office/officeart/2005/8/layout/orgChart1"/>
    <dgm:cxn modelId="{E76DE6B1-5B55-4B82-9E5A-0AB97503C1B8}" srcId="{E22F2CCC-7619-4F13-B31E-D4874B4EF3C9}" destId="{774C86B4-36AC-45F1-AB85-1E3860858161}" srcOrd="3" destOrd="0" parTransId="{432BFBA0-F12F-4E53-B37F-584E05E8FC98}" sibTransId="{515A0B9D-6923-4D82-A096-E89C36125183}"/>
    <dgm:cxn modelId="{78D899D6-6E9D-40E0-9C73-292231653445}" type="presOf" srcId="{6D816F03-14F5-469C-9C83-4EC529F73AB2}" destId="{3DC294CC-E193-4311-954B-E291AA2248D8}" srcOrd="0" destOrd="0" presId="urn:microsoft.com/office/officeart/2005/8/layout/orgChart1"/>
    <dgm:cxn modelId="{309230D4-B0E4-4B7E-9DB3-29081274A2A2}" type="presOf" srcId="{774C86B4-36AC-45F1-AB85-1E3860858161}" destId="{0225A8E6-61B1-4788-91F5-5388EFA0881A}" srcOrd="1" destOrd="0" presId="urn:microsoft.com/office/officeart/2005/8/layout/orgChart1"/>
    <dgm:cxn modelId="{ADD98728-C2FA-41AE-A8F5-87B754EA74BF}" srcId="{1DADABEA-8CE8-4543-AB49-35AE2A1545F9}" destId="{64ECC929-4C4D-4626-ADCA-8FF9BF4701DC}" srcOrd="0" destOrd="0" parTransId="{6D816F03-14F5-469C-9C83-4EC529F73AB2}" sibTransId="{350FF213-55DD-41F8-91D5-50BDE9C23A5E}"/>
    <dgm:cxn modelId="{4F910C9A-F918-4E6A-92EB-21F634C9AFEF}" type="presOf" srcId="{42E3CEC6-F726-4477-8A02-989372B46F52}" destId="{4D378566-6BF5-4671-884B-75765F13981F}" srcOrd="1" destOrd="0" presId="urn:microsoft.com/office/officeart/2005/8/layout/orgChart1"/>
    <dgm:cxn modelId="{69467A0B-884D-45B7-95FD-1039E8543FFD}" type="presOf" srcId="{E22F2CCC-7619-4F13-B31E-D4874B4EF3C9}" destId="{A5B9396B-5C1F-4218-B661-B631C6F09BE7}" srcOrd="1" destOrd="0" presId="urn:microsoft.com/office/officeart/2005/8/layout/orgChart1"/>
    <dgm:cxn modelId="{3395573B-6104-487B-9D9E-A670E3E7DADF}" type="presOf" srcId="{5C5E9DDB-D70A-4165-8CA1-FA434574A23F}" destId="{6EF1E500-5152-41E6-A846-8782C60D89F3}" srcOrd="1" destOrd="0" presId="urn:microsoft.com/office/officeart/2005/8/layout/orgChart1"/>
    <dgm:cxn modelId="{E25F1769-AC9E-476E-AE5C-D7D1AA52F1C8}" type="presOf" srcId="{5AC52F42-539A-436A-8F80-ABAEEE1470B5}" destId="{BA1834E5-1EAB-40DD-B12C-66492D7F4731}" srcOrd="0" destOrd="0" presId="urn:microsoft.com/office/officeart/2005/8/layout/orgChart1"/>
    <dgm:cxn modelId="{981DEE80-A717-431B-A84D-30A280A3C5D6}" type="presOf" srcId="{B78B5279-953C-44D0-8467-24D474E5EC7B}" destId="{0E8758F8-C4F6-411B-BB2D-3B147CC65378}" srcOrd="0" destOrd="0" presId="urn:microsoft.com/office/officeart/2005/8/layout/orgChart1"/>
    <dgm:cxn modelId="{31A9AA47-3E4A-4F0F-825A-1C4561D90E52}" type="presOf" srcId="{D0472795-6663-4770-A630-B02A8FCE8B9E}" destId="{CACA6E69-F473-4B5E-8FCE-F7ADCA0B6290}" srcOrd="0" destOrd="0" presId="urn:microsoft.com/office/officeart/2005/8/layout/orgChart1"/>
    <dgm:cxn modelId="{AA290E9F-BD88-4F09-A0BC-064511B4D5BF}" srcId="{9B7E460F-CFBE-4E2B-BCEB-21535D80A546}" destId="{E22F2CCC-7619-4F13-B31E-D4874B4EF3C9}" srcOrd="2" destOrd="0" parTransId="{39617CCC-E5EA-454D-BABC-C72F2BC05333}" sibTransId="{010562C9-36E9-42EF-9AFA-7E997F21F9CF}"/>
    <dgm:cxn modelId="{D2AB7B35-A722-4FFA-9F5F-60FA4636C373}" type="presOf" srcId="{DC304029-AE8A-4600-A8BB-0EE44E0CA635}" destId="{EC100B00-BDAE-4CD5-A140-8B06A8ECEDEC}" srcOrd="0" destOrd="0" presId="urn:microsoft.com/office/officeart/2005/8/layout/orgChart1"/>
    <dgm:cxn modelId="{8E3AC84B-4C0D-482D-851A-9639B3C8C835}" type="presOf" srcId="{AE8556BE-91D5-43AE-B072-FEDF5E548375}" destId="{79223C6C-E373-481B-8F96-0CEBB922F686}" srcOrd="1" destOrd="0" presId="urn:microsoft.com/office/officeart/2005/8/layout/orgChart1"/>
    <dgm:cxn modelId="{B700A9EE-9E08-4D75-B558-DB3CB46C72A0}" type="presOf" srcId="{2CA75D04-2C61-4014-AB99-827FAA2A030F}" destId="{278BEBA9-9387-4FA5-8BA8-1D4FF8A91317}" srcOrd="0" destOrd="0" presId="urn:microsoft.com/office/officeart/2005/8/layout/orgChart1"/>
    <dgm:cxn modelId="{F99FC7CD-F759-4E74-AA3E-C30D83D9A9C4}" type="presOf" srcId="{EE9E449B-19B4-46F7-B8E8-1D279C319F75}" destId="{0ECB2332-58A0-4C25-AB16-2FDA19031B51}" srcOrd="0" destOrd="0" presId="urn:microsoft.com/office/officeart/2005/8/layout/orgChart1"/>
    <dgm:cxn modelId="{C51C48E7-388E-4DE7-803A-B29C3FB583E2}" type="presOf" srcId="{CF9F66E9-3173-400B-9A2D-0F357A9D0AE0}" destId="{A04A283F-C078-4638-8BAB-85402EAF4769}" srcOrd="0" destOrd="0" presId="urn:microsoft.com/office/officeart/2005/8/layout/orgChart1"/>
    <dgm:cxn modelId="{83E6EE4D-46F6-4227-BF47-AFF373208BBB}" type="presOf" srcId="{449EDA4E-D32C-4FC4-9903-84F467745F85}" destId="{1A168772-3463-4333-A768-1A7871938FD0}" srcOrd="1" destOrd="0" presId="urn:microsoft.com/office/officeart/2005/8/layout/orgChart1"/>
    <dgm:cxn modelId="{B26524C6-E6F1-4D8D-9F12-07D3D5BB12AD}" type="presOf" srcId="{5685035B-C729-4936-94DB-692BF823302A}" destId="{2838BF72-25F0-45E7-A667-AAF76A37151A}" srcOrd="0" destOrd="0" presId="urn:microsoft.com/office/officeart/2005/8/layout/orgChart1"/>
    <dgm:cxn modelId="{EEAFCEA5-848E-4AEC-B0D0-D9A1B4235433}" type="presOf" srcId="{1ECEC9E6-E5EC-43E7-8308-C87835DD2836}" destId="{EA6F4145-C987-4558-9968-42E36A528E31}" srcOrd="1" destOrd="0" presId="urn:microsoft.com/office/officeart/2005/8/layout/orgChart1"/>
    <dgm:cxn modelId="{3EB3E65C-6D8B-40FC-B53E-51B247A91A04}" type="presOf" srcId="{D987A211-BCDA-4B2C-B112-9CCCAB4C35B9}" destId="{0DA0035C-598F-4998-A262-7C054D52831C}" srcOrd="0" destOrd="0" presId="urn:microsoft.com/office/officeart/2005/8/layout/orgChart1"/>
    <dgm:cxn modelId="{BE85B9E7-BC2C-4019-86F4-AFDA4EF95B4A}" type="presOf" srcId="{1CFA34DE-C7A8-4B3F-9D38-C81E42DB026D}" destId="{CDBAEB8A-95AE-4764-A7AD-F925B929330C}" srcOrd="1" destOrd="0" presId="urn:microsoft.com/office/officeart/2005/8/layout/orgChart1"/>
    <dgm:cxn modelId="{D56FBCA8-93C4-4854-A9CA-303CA94DF962}" type="presOf" srcId="{C69DF043-0E6D-4FDE-A20E-0D994EF3FEE8}" destId="{DF7AAA75-781F-4243-A490-FF3F94DF3CD0}" srcOrd="1" destOrd="0" presId="urn:microsoft.com/office/officeart/2005/8/layout/orgChart1"/>
    <dgm:cxn modelId="{8B4CADC3-2704-4899-B80F-3B2F729939B0}" type="presOf" srcId="{B0E03EEE-7E4F-44FF-AB7A-916D40A3D9ED}" destId="{DD1E53B6-829A-4845-AE39-DFF05D8C6E3D}" srcOrd="0" destOrd="0" presId="urn:microsoft.com/office/officeart/2005/8/layout/orgChart1"/>
    <dgm:cxn modelId="{111A73FD-127C-45A5-B8F2-7CCAE0D4E8D1}" type="presOf" srcId="{5F6934E2-3652-47FD-9F4E-35ACC42FA03E}" destId="{557DDEB4-D5F6-41AE-8D45-10935D7D2877}" srcOrd="1" destOrd="0" presId="urn:microsoft.com/office/officeart/2005/8/layout/orgChart1"/>
    <dgm:cxn modelId="{35A948AC-C9B7-4375-8BBB-D158617384ED}" type="presOf" srcId="{9B7E460F-CFBE-4E2B-BCEB-21535D80A546}" destId="{555A940A-376D-45F8-A38D-15286BDBBDD0}" srcOrd="0" destOrd="0" presId="urn:microsoft.com/office/officeart/2005/8/layout/orgChart1"/>
    <dgm:cxn modelId="{0D6C800B-E8BE-45AC-A243-E01698CA0803}" srcId="{B77D03F4-E321-409D-845E-48165CEB21FB}" destId="{5145E2CE-34B5-4564-B859-C66B4264E7C8}" srcOrd="0" destOrd="0" parTransId="{C1ABC205-3892-4149-8787-00DDFDEEB5DF}" sibTransId="{C550EF86-145E-487A-8DC4-8DCA09350529}"/>
    <dgm:cxn modelId="{FCD1BF36-CE05-47E2-B051-55BA44778CD1}" type="presOf" srcId="{64ECC929-4C4D-4626-ADCA-8FF9BF4701DC}" destId="{46209BC8-7BB6-426F-873E-CEE71DD4D649}" srcOrd="1" destOrd="0" presId="urn:microsoft.com/office/officeart/2005/8/layout/orgChart1"/>
    <dgm:cxn modelId="{ED4715A8-1A38-4EAC-9BE2-65D31393AE13}" srcId="{C69DF043-0E6D-4FDE-A20E-0D994EF3FEE8}" destId="{B78B5279-953C-44D0-8467-24D474E5EC7B}" srcOrd="0" destOrd="0" parTransId="{F5161DBD-5E30-482C-83A0-B4208685CE7C}" sibTransId="{3F9C25D4-3187-4CAE-BB5E-E923CF60E77C}"/>
    <dgm:cxn modelId="{2CC3781C-CFDA-47F0-ACA2-66BAD389A76F}" type="presOf" srcId="{C4E2BDA7-327B-448E-8634-3CBC5A835F68}" destId="{D0585A07-DA08-41E9-BE10-225019C4BC78}" srcOrd="0" destOrd="0" presId="urn:microsoft.com/office/officeart/2005/8/layout/orgChart1"/>
    <dgm:cxn modelId="{F47D05E0-013D-40B3-BEEC-9247DC03DA18}" type="presOf" srcId="{9B7E460F-CFBE-4E2B-BCEB-21535D80A546}" destId="{6B983059-4FD6-4C5F-95D0-185BD0481267}" srcOrd="1" destOrd="0" presId="urn:microsoft.com/office/officeart/2005/8/layout/orgChart1"/>
    <dgm:cxn modelId="{513E072D-56AF-4133-9EE7-0C8627697589}" type="presOf" srcId="{13C9FE55-2713-4B32-A9C1-F524DCF987FD}" destId="{260131A4-542B-45D7-9124-2A367D89FCC0}" srcOrd="0" destOrd="0" presId="urn:microsoft.com/office/officeart/2005/8/layout/orgChart1"/>
    <dgm:cxn modelId="{89CC8200-0F65-416A-BA78-C84FD9023F67}" type="presOf" srcId="{DA5DED34-7362-4AEC-A2E8-F2F4E6581D38}" destId="{9E823182-82CF-49FA-9965-00FC6655A78F}" srcOrd="1" destOrd="0" presId="urn:microsoft.com/office/officeart/2005/8/layout/orgChart1"/>
    <dgm:cxn modelId="{7BD16A0B-B2D8-4B1C-87E2-63D04DD970BF}" type="presOf" srcId="{F5161DBD-5E30-482C-83A0-B4208685CE7C}" destId="{62C8EE2F-34B4-41AB-B33A-69A9C7C0141B}" srcOrd="0" destOrd="0" presId="urn:microsoft.com/office/officeart/2005/8/layout/orgChart1"/>
    <dgm:cxn modelId="{4C8D207D-8D17-494F-B908-40E95EBC921C}" type="presOf" srcId="{4110912D-BAC3-44F2-BA1A-66065B83F3C1}" destId="{D03FA9E6-5365-409F-89FD-D1EDBE7AB95D}" srcOrd="0" destOrd="0" presId="urn:microsoft.com/office/officeart/2005/8/layout/orgChart1"/>
    <dgm:cxn modelId="{387FACAB-951C-4BC5-A142-C4053A5EC67B}" type="presOf" srcId="{12F258B6-8644-4ED1-B485-045CADA4D432}" destId="{F4639D07-DD80-4B2C-A518-EB4F247E87C9}" srcOrd="0" destOrd="0" presId="urn:microsoft.com/office/officeart/2005/8/layout/orgChart1"/>
    <dgm:cxn modelId="{5CBE1090-BFBD-4870-ABF5-C24649265D2A}" srcId="{B77D03F4-E321-409D-845E-48165CEB21FB}" destId="{4FE72601-0040-426A-AF00-EFE4946D2C4B}" srcOrd="1" destOrd="0" parTransId="{FA20501D-C969-4389-BCAB-B4DCA117612A}" sibTransId="{EE852F25-71F8-46AF-873F-AFB57A8130BA}"/>
    <dgm:cxn modelId="{58569AAC-F2A0-4566-BA7F-84684792EB83}" type="presOf" srcId="{A709DAAA-8F12-457E-982D-95C00B18EA38}" destId="{48911E4F-917C-483A-A29B-8E6C39770E9B}" srcOrd="0" destOrd="0" presId="urn:microsoft.com/office/officeart/2005/8/layout/orgChart1"/>
    <dgm:cxn modelId="{9D571F9B-A539-48CF-93A6-011242936BC8}" srcId="{1381FF7B-CD25-4DA0-B895-A7E734D7C5C9}" destId="{E7FA7101-C4B9-4A51-BA2F-D6D02DE66859}" srcOrd="1" destOrd="0" parTransId="{DAD5C86F-000B-4AD8-A53A-A58FFD12C221}" sibTransId="{0C7434AA-50F2-4E98-B0DF-F2FF0414594C}"/>
    <dgm:cxn modelId="{ACD3CF30-9225-4EA2-8EA0-C0248F5F3107}" type="presOf" srcId="{39617CCC-E5EA-454D-BABC-C72F2BC05333}" destId="{F6D36F94-954C-4BF2-A0B1-CF9F13A9CA10}" srcOrd="0" destOrd="0" presId="urn:microsoft.com/office/officeart/2005/8/layout/orgChart1"/>
    <dgm:cxn modelId="{5138BCEF-A5C5-4C66-A1CD-E9A38E301C04}" srcId="{E54D02ED-EC7F-458E-8040-9671CD030A90}" destId="{404341FB-5776-4411-9A0E-0E8B439D6085}" srcOrd="0" destOrd="0" parTransId="{5AC52F42-539A-436A-8F80-ABAEEE1470B5}" sibTransId="{2D02FD84-9930-42A6-8C55-6D9577C0BE86}"/>
    <dgm:cxn modelId="{4AB2C130-DD6E-477A-B42A-E432FEE4B902}" type="presOf" srcId="{962AF601-138E-4E25-A41F-0A7226725898}" destId="{EE8709A1-78DE-4232-BA52-F09B2EC3D8FB}" srcOrd="0" destOrd="0" presId="urn:microsoft.com/office/officeart/2005/8/layout/orgChart1"/>
    <dgm:cxn modelId="{CD75E27A-2938-409F-A606-B481D6FB899A}" type="presOf" srcId="{9A6E8915-5448-4BC7-82E6-84ED0611AFCB}" destId="{D071BB56-4E24-4BEA-B9E4-72DC01BDC5DA}" srcOrd="0" destOrd="0" presId="urn:microsoft.com/office/officeart/2005/8/layout/orgChart1"/>
    <dgm:cxn modelId="{5FA45375-0275-4703-A206-DD012E83DAE7}" type="presOf" srcId="{8E797352-6188-4106-BA0A-EFB6136B87CF}" destId="{80022E34-8EAE-42C3-97DB-75079E8FB5F2}" srcOrd="0" destOrd="0" presId="urn:microsoft.com/office/officeart/2005/8/layout/orgChart1"/>
    <dgm:cxn modelId="{F3BD29B7-69D6-4152-AE34-04B5E13958CC}" type="presOf" srcId="{8AB432BB-64E1-4627-9758-5FB99EC7B0CB}" destId="{1A292CED-F2E0-4A5C-A688-C77851DE8E5B}" srcOrd="0" destOrd="0" presId="urn:microsoft.com/office/officeart/2005/8/layout/orgChart1"/>
    <dgm:cxn modelId="{B93C400C-B43A-4DD0-B2D4-D0219E7892D2}" type="presOf" srcId="{6D24FEBB-8AB4-4240-9312-5899BE7D1D8F}" destId="{D22F63FD-FFC1-40FE-9630-827889C69CCD}" srcOrd="0" destOrd="0" presId="urn:microsoft.com/office/officeart/2005/8/layout/orgChart1"/>
    <dgm:cxn modelId="{0550750B-5BB6-4CCF-A88B-FCE613D573AA}" srcId="{B8CC3B37-2E3A-449C-A634-E62571711680}" destId="{A94EE4D4-4B54-4C11-AB4D-1DFF2780D6AD}" srcOrd="2" destOrd="0" parTransId="{A709DAAA-8F12-457E-982D-95C00B18EA38}" sibTransId="{23694BEB-76CA-4265-873C-0A3A152CD8BF}"/>
    <dgm:cxn modelId="{C2E5B9DC-DE7F-4B88-8FB6-CDC64728F435}" type="presOf" srcId="{F6523190-94F3-4F74-A82F-E82402710B64}" destId="{93E9226B-F236-47EA-B13E-E7C8BA5A773D}" srcOrd="0" destOrd="0" presId="urn:microsoft.com/office/officeart/2005/8/layout/orgChart1"/>
    <dgm:cxn modelId="{A4E7E8F8-7F7E-4819-9FC6-248CE36D5972}" type="presOf" srcId="{11C0E6B2-BD51-494C-BE3E-63585F54C091}" destId="{FE3E4386-9559-4CCB-BCD6-C3A6454AFC66}" srcOrd="0" destOrd="0" presId="urn:microsoft.com/office/officeart/2005/8/layout/orgChart1"/>
    <dgm:cxn modelId="{49910911-EF06-4930-A7A5-B2E9D726E96D}" type="presOf" srcId="{A055DB12-AF59-4EA4-8729-D2A93D6D8122}" destId="{1F853328-2DF1-46C9-824D-C88BF9DD2829}" srcOrd="0" destOrd="0" presId="urn:microsoft.com/office/officeart/2005/8/layout/orgChart1"/>
    <dgm:cxn modelId="{7E35E9CF-0CC9-45D9-BC7A-2E3FC8AA65CA}" type="presOf" srcId="{0D0060CB-5FAA-4C61-8AB0-B9CE24D19A71}" destId="{25287B2C-0FF0-4B2A-AFE1-6B9C37810265}" srcOrd="1" destOrd="0" presId="urn:microsoft.com/office/officeart/2005/8/layout/orgChart1"/>
    <dgm:cxn modelId="{17842364-1C27-4D8F-9EF3-794D3C21D1D2}" type="presOf" srcId="{84662076-6740-4BE0-B4CA-FDA6323B5C9C}" destId="{D59BB62F-482E-449D-8542-FC504FEC175F}" srcOrd="0" destOrd="0" presId="urn:microsoft.com/office/officeart/2005/8/layout/orgChart1"/>
    <dgm:cxn modelId="{DE62D060-F4D1-4B7E-BBC8-AEEFE1802B71}" type="presOf" srcId="{4FE72601-0040-426A-AF00-EFE4946D2C4B}" destId="{B4D8F2B8-46A6-49B3-9E71-0A7E8C57F387}" srcOrd="0" destOrd="0" presId="urn:microsoft.com/office/officeart/2005/8/layout/orgChart1"/>
    <dgm:cxn modelId="{0DC91500-2557-4702-85D4-9E0393B95693}" srcId="{9B7E460F-CFBE-4E2B-BCEB-21535D80A546}" destId="{A4BA9B80-39F2-4776-9F99-69130A90CB4B}" srcOrd="4" destOrd="0" parTransId="{EC7BD4F5-2292-4FAB-A345-EDAF680226CC}" sibTransId="{9EC2703D-B76C-4654-8B89-8251B3F433B9}"/>
    <dgm:cxn modelId="{0F8D3E0D-B8C3-430D-9A73-86DE6D70E152}" srcId="{9B7E460F-CFBE-4E2B-BCEB-21535D80A546}" destId="{5C5E9DDB-D70A-4165-8CA1-FA434574A23F}" srcOrd="3" destOrd="0" parTransId="{B81EF167-8E0E-4303-B878-4D7F82AC687C}" sibTransId="{74378C0A-383D-4FA5-8F8F-8836FD75E781}"/>
    <dgm:cxn modelId="{C1CE7BD1-9336-4762-B089-3A758C5DBC9D}" srcId="{9B7E460F-CFBE-4E2B-BCEB-21535D80A546}" destId="{02CC6D53-61C4-4061-95F8-0D25EE0DBD4B}" srcOrd="12" destOrd="0" parTransId="{BBA32186-1481-4E9A-A45E-C37F5688E518}" sibTransId="{43D8FDF9-32E3-4D3E-BEAD-F44118280A6E}"/>
    <dgm:cxn modelId="{B8245C72-F8A1-4390-8D81-B8BDF5775340}" type="presOf" srcId="{B0E03EEE-7E4F-44FF-AB7A-916D40A3D9ED}" destId="{EB0AA558-D8C9-48C8-9317-A7412ACC4726}" srcOrd="1" destOrd="0" presId="urn:microsoft.com/office/officeart/2005/8/layout/orgChart1"/>
    <dgm:cxn modelId="{F49B2C17-18EC-4B87-A163-BAB32BEFC6AD}" type="presOf" srcId="{CDF5109A-D3FC-47DF-85FF-2E5ACBEE7702}" destId="{0D33BC43-32C8-4410-B8AA-5E72D3101D43}" srcOrd="0" destOrd="0" presId="urn:microsoft.com/office/officeart/2005/8/layout/orgChart1"/>
    <dgm:cxn modelId="{899777AC-2D15-479E-B0A0-718470D12211}" type="presOf" srcId="{5542DC67-933C-4691-B340-4BBFBBD52AEB}" destId="{DB5034C0-B113-4032-8399-732FBD5F8BA2}" srcOrd="0" destOrd="0" presId="urn:microsoft.com/office/officeart/2005/8/layout/orgChart1"/>
    <dgm:cxn modelId="{686A54B3-A3C8-42D1-AAE0-613281F9AC48}" type="presOf" srcId="{D3F2DB36-1E2D-4409-8FA7-FFB1EC2CB74B}" destId="{D89633E2-E19A-4171-B93A-DF99E0B81F1C}" srcOrd="0" destOrd="0" presId="urn:microsoft.com/office/officeart/2005/8/layout/orgChart1"/>
    <dgm:cxn modelId="{B763AB4A-84AF-435D-AA94-C00AB636D1D0}" type="presOf" srcId="{F1FE0F81-E9F5-433D-B839-82404BA75755}" destId="{2D7FA322-813E-4512-8824-747B17DB43DB}" srcOrd="0" destOrd="0" presId="urn:microsoft.com/office/officeart/2005/8/layout/orgChart1"/>
    <dgm:cxn modelId="{26A14C7B-51DB-4CC6-997D-2F1806A85579}" type="presOf" srcId="{DFFA4AA8-449A-46BF-A956-1E1A54884CB1}" destId="{05495D72-FCD3-49C8-9EA3-91477908B5AE}" srcOrd="0" destOrd="0" presId="urn:microsoft.com/office/officeart/2005/8/layout/orgChart1"/>
    <dgm:cxn modelId="{6261D045-43BF-4498-87E1-E09445BBA970}" type="presOf" srcId="{42E3CEC6-F726-4477-8A02-989372B46F52}" destId="{3707A98C-B7F3-44F8-A659-96D9D8932174}" srcOrd="0" destOrd="0" presId="urn:microsoft.com/office/officeart/2005/8/layout/orgChart1"/>
    <dgm:cxn modelId="{1917618B-7EA5-4738-900E-0ACA3D4CF1C6}" type="presOf" srcId="{C6513DAC-35C5-44F1-8FE7-433C16D91209}" destId="{DFE372B1-5A56-4FC2-94C8-B43390FA199E}" srcOrd="0" destOrd="0" presId="urn:microsoft.com/office/officeart/2005/8/layout/orgChart1"/>
    <dgm:cxn modelId="{DDD72D05-CBD7-480E-96FF-7E3B1D0AC361}" type="presOf" srcId="{404341FB-5776-4411-9A0E-0E8B439D6085}" destId="{924F16B9-8C70-49CB-9635-01E4DD3E300D}" srcOrd="1" destOrd="0" presId="urn:microsoft.com/office/officeart/2005/8/layout/orgChart1"/>
    <dgm:cxn modelId="{4EF8F62D-3293-4036-9D5C-26E5DF84ED40}" type="presOf" srcId="{36EDA6E0-FF69-4CC2-8874-DAECEAD49023}" destId="{04513F11-EEDE-45B2-AC22-D86836842685}" srcOrd="0" destOrd="0" presId="urn:microsoft.com/office/officeart/2005/8/layout/orgChart1"/>
    <dgm:cxn modelId="{3FFCACF6-A7CE-4270-808E-170BDDD96F50}" type="presOf" srcId="{A54E9246-FF3F-41F8-A61C-0422662625E4}" destId="{02C5B08B-F4F5-4E7D-AC0D-0A7B6B6D79D7}" srcOrd="1" destOrd="0" presId="urn:microsoft.com/office/officeart/2005/8/layout/orgChart1"/>
    <dgm:cxn modelId="{E16F8175-AABA-4757-8E48-0FDF05AC6559}" srcId="{9B7E460F-CFBE-4E2B-BCEB-21535D80A546}" destId="{E153F33E-7574-4D16-AF25-40DC7714E2E1}" srcOrd="8" destOrd="0" parTransId="{F9EADC69-417E-47A3-B030-9DB2F3A8918F}" sibTransId="{B0C1FBC7-BAEA-4A54-A023-DB7B2A8F772B}"/>
    <dgm:cxn modelId="{48274BF8-5B8E-4741-BA01-79C27E0F34D3}" type="presOf" srcId="{C57EE834-9F6A-4FCF-ABCE-8F96FC355C5A}" destId="{AE648CD9-7EC6-49FE-945D-F4E908D21FEF}" srcOrd="0" destOrd="0" presId="urn:microsoft.com/office/officeart/2005/8/layout/orgChart1"/>
    <dgm:cxn modelId="{36479466-5508-412F-8155-C736B8C42C70}" type="presOf" srcId="{A549D3E7-44FB-432F-9FC7-D0393CCF0D22}" destId="{EE7722EB-69D5-4A44-808A-82D94C9F8A33}" srcOrd="0" destOrd="0" presId="urn:microsoft.com/office/officeart/2005/8/layout/orgChart1"/>
    <dgm:cxn modelId="{B92138F0-1306-4F2A-9079-E284F98DDE6D}" srcId="{E22F2CCC-7619-4F13-B31E-D4874B4EF3C9}" destId="{B0E03EEE-7E4F-44FF-AB7A-916D40A3D9ED}" srcOrd="6" destOrd="0" parTransId="{D0472795-6663-4770-A630-B02A8FCE8B9E}" sibTransId="{1789A7CC-F1DE-4546-9FC4-9F7AF5653860}"/>
    <dgm:cxn modelId="{78CE766D-88E2-4EAC-8EBE-9BCE10A71332}" type="presOf" srcId="{03F3748C-7335-4901-9230-5A6EB679D7B3}" destId="{FF2B95E3-B094-435D-A4BA-A52C13843DC0}" srcOrd="0" destOrd="0" presId="urn:microsoft.com/office/officeart/2005/8/layout/orgChart1"/>
    <dgm:cxn modelId="{6BF33D9A-66BF-4711-A623-41850754899B}" type="presOf" srcId="{2E0E44A8-9F06-46C4-A276-8CACA6C985C0}" destId="{99B172F7-1231-41CE-887C-515E3B93E667}" srcOrd="1" destOrd="0" presId="urn:microsoft.com/office/officeart/2005/8/layout/orgChart1"/>
    <dgm:cxn modelId="{D6885E65-90CA-429D-96CF-1D7A6A797367}" type="presOf" srcId="{E7FA7101-C4B9-4A51-BA2F-D6D02DE66859}" destId="{6BF9222B-C538-4912-994E-1CC3E9F7BE8C}" srcOrd="0" destOrd="0" presId="urn:microsoft.com/office/officeart/2005/8/layout/orgChart1"/>
    <dgm:cxn modelId="{A8541DE1-92DE-4DE6-95A1-99618368C621}" srcId="{9B7E460F-CFBE-4E2B-BCEB-21535D80A546}" destId="{E54D02ED-EC7F-458E-8040-9671CD030A90}" srcOrd="10" destOrd="0" parTransId="{82927756-6C43-469C-92F8-57E04AA9049C}" sibTransId="{6807425C-7994-4129-AEF3-2C2200B50852}"/>
    <dgm:cxn modelId="{F7F4AA6F-FF4D-42C2-8551-E40E424EB86E}" type="presOf" srcId="{F0EAD593-7186-4CFA-9175-0458FC1C04F1}" destId="{D8F2F24C-8ACA-48A5-886A-B7981B1B8A07}" srcOrd="1" destOrd="0" presId="urn:microsoft.com/office/officeart/2005/8/layout/orgChart1"/>
    <dgm:cxn modelId="{E0BDDA65-0E06-4033-8078-6295A346DC1B}" srcId="{B8CC3B37-2E3A-449C-A634-E62571711680}" destId="{6DFE6DCA-4FE3-4F08-8F33-7BB5B38E4D6B}" srcOrd="0" destOrd="0" parTransId="{B0DDD174-3AB6-4DF2-A376-F1DA57B4E52D}" sibTransId="{6AD448E1-6684-4C2E-8DD0-4C05F22F545E}"/>
    <dgm:cxn modelId="{6117697A-D65B-4FD4-8D04-1D9FF9ED9219}" type="presOf" srcId="{A0D586BA-0C58-4C18-A1B8-DE8295EB6BE2}" destId="{DF6BE180-D869-4C40-9960-D8B52A8F1F8C}" srcOrd="1" destOrd="0" presId="urn:microsoft.com/office/officeart/2005/8/layout/orgChart1"/>
    <dgm:cxn modelId="{7A993208-65DD-44E5-8A6F-08E5122C7DB1}" type="presOf" srcId="{BBA32186-1481-4E9A-A45E-C37F5688E518}" destId="{B2928FA8-224D-4B9A-B6EE-FD71FCF4D6F5}" srcOrd="0" destOrd="0" presId="urn:microsoft.com/office/officeart/2005/8/layout/orgChart1"/>
    <dgm:cxn modelId="{26F3644D-C3E6-496B-8AC6-EC4EFBA9E7BA}" srcId="{E22F2CCC-7619-4F13-B31E-D4874B4EF3C9}" destId="{BA2FF07F-AE9E-4B11-8BF9-89A070D45783}" srcOrd="5" destOrd="0" parTransId="{E3F33888-5BCD-42B0-B176-C38061FFB7E6}" sibTransId="{1F2B60DF-A959-4DE3-B387-86ADA7662816}"/>
    <dgm:cxn modelId="{856C8ED0-2D66-4876-9D50-7220F5C07C6C}" type="presOf" srcId="{A4BA9B80-39F2-4776-9F99-69130A90CB4B}" destId="{679BFE41-F5C5-46E5-B0C4-124CC59B3932}" srcOrd="0" destOrd="0" presId="urn:microsoft.com/office/officeart/2005/8/layout/orgChart1"/>
    <dgm:cxn modelId="{F821BCE6-72B6-4DB1-8EF5-7BA544D82E1F}" type="presOf" srcId="{1CFA34DE-C7A8-4B3F-9D38-C81E42DB026D}" destId="{33DEBFA7-E33D-41B4-8743-962E49BD5A4E}" srcOrd="0" destOrd="0" presId="urn:microsoft.com/office/officeart/2005/8/layout/orgChart1"/>
    <dgm:cxn modelId="{E7F2359E-EBD7-4B8B-B679-717AF53D16AD}" type="presOf" srcId="{11C0E6B2-BD51-494C-BE3E-63585F54C091}" destId="{070CC5F0-266E-439B-9FD4-67EBF188DC68}" srcOrd="1" destOrd="0" presId="urn:microsoft.com/office/officeart/2005/8/layout/orgChart1"/>
    <dgm:cxn modelId="{5C1E957F-51C0-4CC8-BB3C-A2020F3BE615}" srcId="{E22F2CCC-7619-4F13-B31E-D4874B4EF3C9}" destId="{AAAF24B4-BCA9-4AC4-8E6D-16841DAAB3EA}" srcOrd="1" destOrd="0" parTransId="{A549D3E7-44FB-432F-9FC7-D0393CCF0D22}" sibTransId="{A73C5E0D-6F23-4889-90F1-63986FD175E0}"/>
    <dgm:cxn modelId="{2BFFA649-5915-4511-8A75-8B8E3593A5C9}" type="presOf" srcId="{C69DF043-0E6D-4FDE-A20E-0D994EF3FEE8}" destId="{32A5988D-22CB-4412-828B-4B15E55D7D88}" srcOrd="0" destOrd="0" presId="urn:microsoft.com/office/officeart/2005/8/layout/orgChart1"/>
    <dgm:cxn modelId="{B7057036-796A-46FE-8DF3-0BBB8E3A16B7}" type="presOf" srcId="{35F4ED17-F220-4955-A94C-4A52884CD056}" destId="{A74AFD65-4B5C-467E-9A54-32E29B81BBF3}" srcOrd="0" destOrd="0" presId="urn:microsoft.com/office/officeart/2005/8/layout/orgChart1"/>
    <dgm:cxn modelId="{11988ED0-78CF-4FCD-AB8F-E0D64734646A}" type="presOf" srcId="{DA5DED34-7362-4AEC-A2E8-F2F4E6581D38}" destId="{C99A151E-1166-44C4-A1F1-581622E5B89C}" srcOrd="0" destOrd="0" presId="urn:microsoft.com/office/officeart/2005/8/layout/orgChart1"/>
    <dgm:cxn modelId="{D958F61A-6050-496A-960B-2CECB914ADD1}" type="presOf" srcId="{1DADABEA-8CE8-4543-AB49-35AE2A1545F9}" destId="{0ED753AD-EC18-439C-A1CA-C1E496634C30}" srcOrd="0" destOrd="0" presId="urn:microsoft.com/office/officeart/2005/8/layout/orgChart1"/>
    <dgm:cxn modelId="{8579EC3C-30DE-4937-B0B3-C36E017400F1}" type="presOf" srcId="{BA2FF07F-AE9E-4B11-8BF9-89A070D45783}" destId="{7A56A10E-D46A-440F-945C-4F17A387D5BF}" srcOrd="1" destOrd="0" presId="urn:microsoft.com/office/officeart/2005/8/layout/orgChart1"/>
    <dgm:cxn modelId="{668F9739-334F-4EDD-9498-57571D1524C2}" type="presOf" srcId="{5145E2CE-34B5-4564-B859-C66B4264E7C8}" destId="{91CC64E7-1B0C-4F7A-9D88-2F17F81A2E11}" srcOrd="0" destOrd="0" presId="urn:microsoft.com/office/officeart/2005/8/layout/orgChart1"/>
    <dgm:cxn modelId="{E691196B-B35F-4C48-914D-D50164CDCD20}" srcId="{02CC6D53-61C4-4061-95F8-0D25EE0DBD4B}" destId="{DF90DCD8-2912-4B2A-AF70-A9E21AEFC1E5}" srcOrd="3" destOrd="0" parTransId="{D987A211-BCDA-4B2C-B112-9CCCAB4C35B9}" sibTransId="{5E5D2283-0416-4A54-ACAB-EE4A66BD83F1}"/>
    <dgm:cxn modelId="{227914DA-EBCA-483E-A6F6-5CAD8896BFB6}" type="presOf" srcId="{C03AC45C-D73A-4CDA-9988-550EF2ADBDD0}" destId="{1720298F-B075-41CE-9ECF-2B8E579CAF86}" srcOrd="0" destOrd="0" presId="urn:microsoft.com/office/officeart/2005/8/layout/orgChart1"/>
    <dgm:cxn modelId="{D77C7FAC-53C3-45B7-8E0E-FAEF6865C34A}" srcId="{E22F2CCC-7619-4F13-B31E-D4874B4EF3C9}" destId="{11C0E6B2-BD51-494C-BE3E-63585F54C091}" srcOrd="2" destOrd="0" parTransId="{045472CC-421A-47F9-BC62-8F2FE51AB121}" sibTransId="{6FB7C179-9347-43EB-9817-F33A5C100A4B}"/>
    <dgm:cxn modelId="{913D26C7-FBF1-49B8-BD36-80EAD9D3624D}" type="presOf" srcId="{E22F2CCC-7619-4F13-B31E-D4874B4EF3C9}" destId="{2D906ECD-2008-4307-AF2D-750A88BE7120}" srcOrd="0" destOrd="0" presId="urn:microsoft.com/office/officeart/2005/8/layout/orgChart1"/>
    <dgm:cxn modelId="{55276D00-6059-4A2D-BFE0-64D143EFABCC}" type="presOf" srcId="{2274B5E9-B564-440F-B921-2AF3264B0A11}" destId="{FD05CB21-0620-43AD-A682-476F9202A391}" srcOrd="1" destOrd="0" presId="urn:microsoft.com/office/officeart/2005/8/layout/orgChart1"/>
    <dgm:cxn modelId="{F385A70F-6B62-4746-8ED7-C7B2A959DF35}" type="presOf" srcId="{F1060AE9-7CA3-4E9E-BB14-E12B57704B71}" destId="{893F6670-3935-462F-86D8-AE441EDB31AA}" srcOrd="1" destOrd="0" presId="urn:microsoft.com/office/officeart/2005/8/layout/orgChart1"/>
    <dgm:cxn modelId="{41294D33-068E-4752-AF32-11B4D7A27C45}" type="presOf" srcId="{AF8B6D7C-FE14-41B2-9E74-6F0A6017E0DD}" destId="{CC8BD1DC-391F-45F5-8B72-0395A14DDAB1}" srcOrd="0" destOrd="0" presId="urn:microsoft.com/office/officeart/2005/8/layout/orgChart1"/>
    <dgm:cxn modelId="{6B1F01A0-7D41-444D-9FA0-DCE5F9CEC37F}" srcId="{A4BA9B80-39F2-4776-9F99-69130A90CB4B}" destId="{2E0E44A8-9F06-46C4-A276-8CACA6C985C0}" srcOrd="0" destOrd="0" parTransId="{CF9F66E9-3173-400B-9A2D-0F357A9D0AE0}" sibTransId="{13F4A518-EB50-4CD2-9D85-74BF28A46A36}"/>
    <dgm:cxn modelId="{1DF14756-A33F-459F-BAFE-BFF0037CF11F}" type="presOf" srcId="{DC304029-AE8A-4600-A8BB-0EE44E0CA635}" destId="{76069162-AA3F-4AE1-9DE5-DB475E409BC4}" srcOrd="1" destOrd="0" presId="urn:microsoft.com/office/officeart/2005/8/layout/orgChart1"/>
    <dgm:cxn modelId="{69FC4B12-1224-442E-B0F5-82E80963D834}" type="presOf" srcId="{1381FF7B-CD25-4DA0-B895-A7E734D7C5C9}" destId="{60652E75-F124-4C66-82B2-DC519FA58C30}" srcOrd="1" destOrd="0" presId="urn:microsoft.com/office/officeart/2005/8/layout/orgChart1"/>
    <dgm:cxn modelId="{A222957C-7EDE-4746-BE32-F099920D7D0B}" srcId="{E54D02ED-EC7F-458E-8040-9671CD030A90}" destId="{9A6E8915-5448-4BC7-82E6-84ED0611AFCB}" srcOrd="1" destOrd="0" parTransId="{442BD765-531E-475D-9E37-4BF19A74071F}" sibTransId="{056F0DED-398A-4D16-8F84-D8822FBACD2D}"/>
    <dgm:cxn modelId="{9F32842D-A433-45FF-AD44-3856F3AE3BBA}" type="presOf" srcId="{A0D586BA-0C58-4C18-A1B8-DE8295EB6BE2}" destId="{9029F477-C9C4-4356-A5C3-E791AF82220D}" srcOrd="0" destOrd="0" presId="urn:microsoft.com/office/officeart/2005/8/layout/orgChart1"/>
    <dgm:cxn modelId="{F86599E0-C304-4458-A493-26CF5F798E0B}" type="presOf" srcId="{C1ABC205-3892-4149-8787-00DDFDEEB5DF}" destId="{1F5ADD18-03D8-4635-9620-4C74BAB0A14F}" srcOrd="0" destOrd="0" presId="urn:microsoft.com/office/officeart/2005/8/layout/orgChart1"/>
    <dgm:cxn modelId="{07AE9E25-9EE3-45D8-A8F4-F67FCAA8510B}" type="presOf" srcId="{4FE72601-0040-426A-AF00-EFE4946D2C4B}" destId="{E61191F4-7791-41E8-A9B9-46474D1F4AD3}" srcOrd="1" destOrd="0" presId="urn:microsoft.com/office/officeart/2005/8/layout/orgChart1"/>
    <dgm:cxn modelId="{2432D2C6-EF9E-4D3D-AC61-8C23FB085C08}" srcId="{5C5E9DDB-D70A-4165-8CA1-FA434574A23F}" destId="{2274B5E9-B564-440F-B921-2AF3264B0A11}" srcOrd="3" destOrd="0" parTransId="{A717AFF2-EB2B-4A3A-BC5A-0AB4B4EF97B7}" sibTransId="{114E46CE-359F-4D70-81BA-408FBB661E24}"/>
    <dgm:cxn modelId="{3FFE3CCF-BC14-4ACA-88D9-390E4299C574}" srcId="{5685035B-C729-4936-94DB-692BF823302A}" destId="{9B7E460F-CFBE-4E2B-BCEB-21535D80A546}" srcOrd="0" destOrd="0" parTransId="{BB2C5497-C05D-4B8D-8203-A2C4B0D2CA50}" sibTransId="{CD50F7E1-5C94-4738-9C32-4A5F6099605A}"/>
    <dgm:cxn modelId="{DF44946B-0ADB-4771-8671-EFADFD37D8E4}" type="presOf" srcId="{404341FB-5776-4411-9A0E-0E8B439D6085}" destId="{E726F385-FD92-4677-BFBA-3F2A9441CD2F}" srcOrd="0" destOrd="0" presId="urn:microsoft.com/office/officeart/2005/8/layout/orgChart1"/>
    <dgm:cxn modelId="{48AA75BB-BC79-425C-9641-C9D3DE9BD57B}" type="presOf" srcId="{E153F33E-7574-4D16-AF25-40DC7714E2E1}" destId="{0D265329-30A6-447C-88E5-76C96EF6A29D}" srcOrd="1" destOrd="0" presId="urn:microsoft.com/office/officeart/2005/8/layout/orgChart1"/>
    <dgm:cxn modelId="{66784836-0720-4875-ADE2-E36BE39A37E1}" type="presOf" srcId="{449EDA4E-D32C-4FC4-9903-84F467745F85}" destId="{169FBC6A-A53C-45BF-BE2E-C2A4EDA39569}" srcOrd="0" destOrd="0" presId="urn:microsoft.com/office/officeart/2005/8/layout/orgChart1"/>
    <dgm:cxn modelId="{85D8106A-E61D-4120-AFFD-8804B92E8A2C}" srcId="{9B7E460F-CFBE-4E2B-BCEB-21535D80A546}" destId="{DC304029-AE8A-4600-A8BB-0EE44E0CA635}" srcOrd="1" destOrd="0" parTransId="{EE9E449B-19B4-46F7-B8E8-1D279C319F75}" sibTransId="{4541304A-F1F9-41E8-BCE7-B37B38B09675}"/>
    <dgm:cxn modelId="{7FFD6767-0337-48FF-B4C9-6D9AF61D000A}" srcId="{02CC6D53-61C4-4061-95F8-0D25EE0DBD4B}" destId="{A54E9246-FF3F-41F8-A61C-0422662625E4}" srcOrd="0" destOrd="0" parTransId="{B45E07D9-823F-441A-9BA4-20C4BC105B59}" sibTransId="{5090CAC2-A2B4-47A3-9EE7-FE66E53F0EC4}"/>
    <dgm:cxn modelId="{303D63E8-FBBD-49F3-9E8D-BBD09461916B}" type="presOf" srcId="{AAAF24B4-BCA9-4AC4-8E6D-16841DAAB3EA}" destId="{1EB08B8B-D698-4790-B540-D9BC676F66A4}" srcOrd="0" destOrd="0" presId="urn:microsoft.com/office/officeart/2005/8/layout/orgChart1"/>
    <dgm:cxn modelId="{118E2CE7-266F-48AE-B60F-BD5C6416514F}" type="presOf" srcId="{B77D03F4-E321-409D-845E-48165CEB21FB}" destId="{868D6DE2-D1DE-4C24-AB64-D283C183591F}" srcOrd="1" destOrd="0" presId="urn:microsoft.com/office/officeart/2005/8/layout/orgChart1"/>
    <dgm:cxn modelId="{561BBA7F-9976-4DB9-99FC-143525B0B53C}" type="presOf" srcId="{B45E07D9-823F-441A-9BA4-20C4BC105B59}" destId="{18B3D174-1489-4DC9-AF5E-938AC1002D8D}" srcOrd="0" destOrd="0" presId="urn:microsoft.com/office/officeart/2005/8/layout/orgChart1"/>
    <dgm:cxn modelId="{05645736-9410-4F5E-A3C4-7A5878A9B5AE}" srcId="{E22F2CCC-7619-4F13-B31E-D4874B4EF3C9}" destId="{A055DB12-AF59-4EA4-8729-D2A93D6D8122}" srcOrd="4" destOrd="0" parTransId="{35F4ED17-F220-4955-A94C-4A52884CD056}" sibTransId="{2008599D-7360-44D6-BB86-819D35418118}"/>
    <dgm:cxn modelId="{3617F265-4A39-4965-80C4-EAED2FFE7201}" srcId="{9B7E460F-CFBE-4E2B-BCEB-21535D80A546}" destId="{B77D03F4-E321-409D-845E-48165CEB21FB}" srcOrd="0" destOrd="0" parTransId="{DFFA4AA8-449A-46BF-A956-1E1A54884CB1}" sibTransId="{F60EA780-ADB1-4B0C-93C9-BC6DAB724873}"/>
    <dgm:cxn modelId="{FC55D57F-2485-46E2-AA9B-93DB10D0ED75}" type="presOf" srcId="{46AEDBC0-C49E-4EC3-9804-1E5CC9DECEC2}" destId="{A5C0D38C-B7E3-4E8D-859C-0A804D5900E5}" srcOrd="1" destOrd="0" presId="urn:microsoft.com/office/officeart/2005/8/layout/orgChart1"/>
    <dgm:cxn modelId="{7ECFA5F9-18A3-47EA-A0C2-C29D7DCF052A}" type="presOf" srcId="{8815A651-E17E-4C0A-B173-5766A87AE9E5}" destId="{0999827E-5A9B-4A27-9FAF-87EC882618D9}" srcOrd="1" destOrd="0" presId="urn:microsoft.com/office/officeart/2005/8/layout/orgChart1"/>
    <dgm:cxn modelId="{516D43C0-089C-452B-AB06-0CB1CF838D84}" srcId="{E54D02ED-EC7F-458E-8040-9671CD030A90}" destId="{1ECEC9E6-E5EC-43E7-8308-C87835DD2836}" srcOrd="2" destOrd="0" parTransId="{35805CCE-6CA1-4BD5-B31B-C5B014A8D579}" sibTransId="{625E1117-BEBA-45C9-B34A-5815C4789582}"/>
    <dgm:cxn modelId="{2394644D-DB4F-42EE-8594-F9E7953FA8D5}" srcId="{C69DF043-0E6D-4FDE-A20E-0D994EF3FEE8}" destId="{F1060AE9-7CA3-4E9E-BB14-E12B57704B71}" srcOrd="1" destOrd="0" parTransId="{FDA7E29C-B34C-4210-AA0B-886BD3906868}" sibTransId="{BE590DFC-DE6A-413D-BDE3-73D95FB93A02}"/>
    <dgm:cxn modelId="{D492C90A-4248-4BFF-8CCD-B7DA6879E3F7}" type="presOf" srcId="{35805CCE-6CA1-4BD5-B31B-C5B014A8D579}" destId="{2C00CCBC-1333-47DE-9F7C-97D2ECC006D2}" srcOrd="0" destOrd="0" presId="urn:microsoft.com/office/officeart/2005/8/layout/orgChart1"/>
    <dgm:cxn modelId="{6936410C-3D49-437F-AABC-907F678CC64A}" type="presOf" srcId="{02CC6D53-61C4-4061-95F8-0D25EE0DBD4B}" destId="{5BD985D8-18C6-4822-82D9-C0DA6A21694E}" srcOrd="0" destOrd="0" presId="urn:microsoft.com/office/officeart/2005/8/layout/orgChart1"/>
    <dgm:cxn modelId="{75041601-FAFD-4E3F-BF89-338B512DDA33}" srcId="{B8CC3B37-2E3A-449C-A634-E62571711680}" destId="{5542DC67-933C-4691-B340-4BBFBBD52AEB}" srcOrd="3" destOrd="0" parTransId="{00ECAC6E-1AFF-49F9-AAA6-E0FA114F4301}" sibTransId="{BC9D8BD8-772F-4F0A-A4C5-171340D18C68}"/>
    <dgm:cxn modelId="{5E80E0E5-D965-46FB-A4A6-BB4973699DA5}" type="presOf" srcId="{E54D02ED-EC7F-458E-8040-9671CD030A90}" destId="{0D0FF52A-01D2-415C-BC9E-41C72E711E33}" srcOrd="1" destOrd="0" presId="urn:microsoft.com/office/officeart/2005/8/layout/orgChart1"/>
    <dgm:cxn modelId="{6AFB743F-39EC-4D9E-90F6-BF034E19B7B2}" srcId="{9B7E460F-CFBE-4E2B-BCEB-21535D80A546}" destId="{A0D586BA-0C58-4C18-A1B8-DE8295EB6BE2}" srcOrd="6" destOrd="0" parTransId="{FB9989CD-CD18-46E9-8F93-F53909044A23}" sibTransId="{595F76C6-0CE6-491C-95C7-6A6E0B5DD086}"/>
    <dgm:cxn modelId="{5623EE1E-0BB0-4582-B00B-53C507E5596E}" srcId="{1DADABEA-8CE8-4543-AB49-35AE2A1545F9}" destId="{F0EAD593-7186-4CFA-9175-0458FC1C04F1}" srcOrd="1" destOrd="0" parTransId="{962AF601-138E-4E25-A41F-0A7226725898}" sibTransId="{55EC7EAC-6212-45F5-9139-CFFC2ED8F5CE}"/>
    <dgm:cxn modelId="{3F002A37-95BD-4F2E-A782-EDB3142E9802}" type="presOf" srcId="{6DFE6DCA-4FE3-4F08-8F33-7BB5B38E4D6B}" destId="{D83CD2D2-4216-4081-A181-232F6364A593}" srcOrd="0" destOrd="0" presId="urn:microsoft.com/office/officeart/2005/8/layout/orgChart1"/>
    <dgm:cxn modelId="{4ADB2A35-C1C3-46A1-9E90-93C41A56CA97}" type="presOf" srcId="{A4BA9B80-39F2-4776-9F99-69130A90CB4B}" destId="{E3117A28-4D8C-42C3-B740-3A0A7511670E}" srcOrd="1" destOrd="0" presId="urn:microsoft.com/office/officeart/2005/8/layout/orgChart1"/>
    <dgm:cxn modelId="{0842F1B4-28B2-4313-9613-46F206C0E3AD}" type="presOf" srcId="{46AEDBC0-C49E-4EC3-9804-1E5CC9DECEC2}" destId="{32B87C70-D7A6-4D5B-AC4B-9473C8B6D726}" srcOrd="0" destOrd="0" presId="urn:microsoft.com/office/officeart/2005/8/layout/orgChart1"/>
    <dgm:cxn modelId="{16723C85-A177-477F-8B0B-1C54C2C34E18}" type="presOf" srcId="{FEB2E8DF-AA96-4172-9A53-1F1AA4D1EB4C}" destId="{6EC9BC29-1AB9-4B56-9E94-6C73A79A79CD}" srcOrd="1" destOrd="0" presId="urn:microsoft.com/office/officeart/2005/8/layout/orgChart1"/>
    <dgm:cxn modelId="{2AEEC035-7CD8-4FAA-B0A3-C6595807E1F0}" type="presOf" srcId="{B8CC3B37-2E3A-449C-A634-E62571711680}" destId="{04CCEF46-E88C-408A-B302-1C09C4F21F4B}" srcOrd="1" destOrd="0" presId="urn:microsoft.com/office/officeart/2005/8/layout/orgChart1"/>
    <dgm:cxn modelId="{2934F0B9-4E2B-4FB1-8715-1479CD444674}" type="presOf" srcId="{48BDDC1B-46AE-4CC1-AE35-A9C29F32346F}" destId="{8BDDB900-CCF4-4394-AEC1-7A5F52CD51B4}" srcOrd="1" destOrd="0" presId="urn:microsoft.com/office/officeart/2005/8/layout/orgChart1"/>
    <dgm:cxn modelId="{9667C14B-DA4B-4F56-85E2-666D8B03BA79}" type="presOf" srcId="{8E797352-6188-4106-BA0A-EFB6136B87CF}" destId="{AE2BA98C-B665-426D-8EC5-266D31A69B80}" srcOrd="1" destOrd="0" presId="urn:microsoft.com/office/officeart/2005/8/layout/orgChart1"/>
    <dgm:cxn modelId="{7D8229CC-54FA-4188-B20F-EC20DBAE7115}" srcId="{E22F2CCC-7619-4F13-B31E-D4874B4EF3C9}" destId="{5F6934E2-3652-47FD-9F4E-35ACC42FA03E}" srcOrd="0" destOrd="0" parTransId="{23B94962-9AE2-4D9A-AA76-BDEAD563F240}" sibTransId="{3CA9A8E7-0A31-4BAC-80FA-C4CEFA8834F5}"/>
    <dgm:cxn modelId="{C5E52F64-B8C2-46F5-886B-B4EE20DF266F}" type="presOf" srcId="{2274B5E9-B564-440F-B921-2AF3264B0A11}" destId="{C3F738B0-3349-4924-AD5E-4A03B50715CD}" srcOrd="0" destOrd="0" presId="urn:microsoft.com/office/officeart/2005/8/layout/orgChart1"/>
    <dgm:cxn modelId="{F8EABD1B-601A-4B65-9E90-D8E3523EA71A}" srcId="{9B7E460F-CFBE-4E2B-BCEB-21535D80A546}" destId="{C69DF043-0E6D-4FDE-A20E-0D994EF3FEE8}" srcOrd="11" destOrd="0" parTransId="{84662076-6740-4BE0-B4CA-FDA6323B5C9C}" sibTransId="{BA314527-C2BF-4575-BE30-69C16034C095}"/>
    <dgm:cxn modelId="{E2BEC087-BBE0-4375-81DC-AF7F7B3E7DA3}" type="presOf" srcId="{A54E9246-FF3F-41F8-A61C-0422662625E4}" destId="{60F8120C-4749-4A2F-B7DB-C8A23D59828B}" srcOrd="0" destOrd="0" presId="urn:microsoft.com/office/officeart/2005/8/layout/orgChart1"/>
    <dgm:cxn modelId="{08240ECB-7BDD-4934-B345-A155E9491B08}" srcId="{9B7E460F-CFBE-4E2B-BCEB-21535D80A546}" destId="{B8CC3B37-2E3A-449C-A634-E62571711680}" srcOrd="14" destOrd="0" parTransId="{F1FE0F81-E9F5-433D-B839-82404BA75755}" sibTransId="{15734BFA-8EBB-4701-8465-74CE294B9C77}"/>
    <dgm:cxn modelId="{5755B4E6-CE73-4E78-89F2-F285345AAA14}" type="presOf" srcId="{00ECAC6E-1AFF-49F9-AAA6-E0FA114F4301}" destId="{1314AE9E-7654-4076-833A-BA341D6CDBB6}" srcOrd="0" destOrd="0" presId="urn:microsoft.com/office/officeart/2005/8/layout/orgChart1"/>
    <dgm:cxn modelId="{765F95AA-3F5C-4EF7-B73F-C44032B33A4E}" type="presOf" srcId="{C03AC45C-D73A-4CDA-9988-550EF2ADBDD0}" destId="{9455ABD9-0487-4FAD-99BE-AFC595A6B563}" srcOrd="1" destOrd="0" presId="urn:microsoft.com/office/officeart/2005/8/layout/orgChart1"/>
    <dgm:cxn modelId="{10ADCFED-A650-4399-92E4-7233E7879C3E}" type="presOf" srcId="{BA2FF07F-AE9E-4B11-8BF9-89A070D45783}" destId="{C82D7E52-A02A-42CB-A8AF-E79DC5A58CD1}" srcOrd="0" destOrd="0" presId="urn:microsoft.com/office/officeart/2005/8/layout/orgChart1"/>
    <dgm:cxn modelId="{AF36361B-6545-4039-A162-AA89D2E8D20C}" srcId="{9B7E460F-CFBE-4E2B-BCEB-21535D80A546}" destId="{1381FF7B-CD25-4DA0-B895-A7E734D7C5C9}" srcOrd="9" destOrd="0" parTransId="{D5CBF927-05A2-4F1C-9228-2AEDF8BA9AD1}" sibTransId="{9874D4D7-C284-4DE4-9963-8406A6F19E87}"/>
    <dgm:cxn modelId="{2022FD6F-065B-4D63-A4A3-5242CC44C593}" type="presOf" srcId="{045472CC-421A-47F9-BC62-8F2FE51AB121}" destId="{1CCD66E2-40B3-485A-9570-CADFDD409BB2}" srcOrd="0" destOrd="0" presId="urn:microsoft.com/office/officeart/2005/8/layout/orgChart1"/>
    <dgm:cxn modelId="{06EA58CF-DD16-47CB-97FA-53255E939F4B}" type="presOf" srcId="{A717AFF2-EB2B-4A3A-BC5A-0AB4B4EF97B7}" destId="{4CD28EA6-93E9-44CD-866C-B9A18E4D55B2}" srcOrd="0" destOrd="0" presId="urn:microsoft.com/office/officeart/2005/8/layout/orgChart1"/>
    <dgm:cxn modelId="{68A62E5D-25E2-42AA-8897-E51D80D1D3BB}" type="presOf" srcId="{432BFBA0-F12F-4E53-B37F-584E05E8FC98}" destId="{82A37F43-4A7F-4990-9D54-3FA71982EE5C}" srcOrd="0" destOrd="0" presId="urn:microsoft.com/office/officeart/2005/8/layout/orgChart1"/>
    <dgm:cxn modelId="{7EEE954F-551B-4BB7-8DFD-003C29E795F2}" srcId="{5C5E9DDB-D70A-4165-8CA1-FA434574A23F}" destId="{DA5DED34-7362-4AEC-A2E8-F2F4E6581D38}" srcOrd="0" destOrd="0" parTransId="{F45283B0-CDB8-4B50-8E2D-DB892CBC53B6}" sibTransId="{45ADC908-9C0C-42EF-90BA-D4DF31CDA924}"/>
    <dgm:cxn modelId="{951136C3-DE4C-4314-BCF6-B9649E23B0A0}" srcId="{F6523190-94F3-4F74-A82F-E82402710B64}" destId="{FEB2E8DF-AA96-4172-9A53-1F1AA4D1EB4C}" srcOrd="0" destOrd="0" parTransId="{12F258B6-8644-4ED1-B485-045CADA4D432}" sibTransId="{EA179F5A-0F73-4FE4-B2A4-B733827380E4}"/>
    <dgm:cxn modelId="{4A13D7FC-648A-4D9B-95EC-1AA4BAF304C7}" srcId="{9B7E460F-CFBE-4E2B-BCEB-21535D80A546}" destId="{1DADABEA-8CE8-4543-AB49-35AE2A1545F9}" srcOrd="7" destOrd="0" parTransId="{FDE10FF7-220A-4CA9-A46F-8E28485889CB}" sibTransId="{F1A7FEF5-6E78-4706-915B-BE17408B7DCB}"/>
    <dgm:cxn modelId="{F868A144-785B-410E-AA4E-E0A0BC02EA17}" srcId="{9B7E460F-CFBE-4E2B-BCEB-21535D80A546}" destId="{4110912D-BAC3-44F2-BA1A-66065B83F3C1}" srcOrd="5" destOrd="0" parTransId="{C6513DAC-35C5-44F1-8FE7-433C16D91209}" sibTransId="{2E7F3A16-D498-4E18-9886-332389761165}"/>
    <dgm:cxn modelId="{77746A01-59CF-49E2-BC59-587E134A0138}" type="presOf" srcId="{B0DDD174-3AB6-4DF2-A376-F1DA57B4E52D}" destId="{5BA8352B-10A0-4DE7-BAE1-1131A6DB9350}" srcOrd="0" destOrd="0" presId="urn:microsoft.com/office/officeart/2005/8/layout/orgChart1"/>
    <dgm:cxn modelId="{DC9CC0FE-811F-459A-A80B-6FB6C9099E38}" srcId="{E153F33E-7574-4D16-AF25-40DC7714E2E1}" destId="{1CFA34DE-C7A8-4B3F-9D38-C81E42DB026D}" srcOrd="0" destOrd="0" parTransId="{4465E31B-3A66-4946-861B-F2B9BE207741}" sibTransId="{72772396-768A-4B7F-BB67-652C88163E6E}"/>
    <dgm:cxn modelId="{BCCAD078-7D14-4CD4-BDA5-68E75283C84D}" type="presOf" srcId="{D5CBF927-05A2-4F1C-9228-2AEDF8BA9AD1}" destId="{C8A0FADF-CC4C-4D09-9B90-AC068CBBFF68}" srcOrd="0" destOrd="0" presId="urn:microsoft.com/office/officeart/2005/8/layout/orgChart1"/>
    <dgm:cxn modelId="{E5BC7942-DCB2-4A09-B53A-796F9E701114}" srcId="{9B7E460F-CFBE-4E2B-BCEB-21535D80A546}" destId="{F6523190-94F3-4F74-A82F-E82402710B64}" srcOrd="13" destOrd="0" parTransId="{EAF8E20F-B264-4830-A60E-9B7D45253433}" sibTransId="{FADB513E-721B-4786-9E3A-F0E553FD2096}"/>
    <dgm:cxn modelId="{2670C46D-EF01-4624-942C-669638126E1B}" srcId="{DC304029-AE8A-4600-A8BB-0EE44E0CA635}" destId="{8E797352-6188-4106-BA0A-EFB6136B87CF}" srcOrd="0" destOrd="0" parTransId="{0ED5CA5D-21F7-4E64-859F-A80680657F9D}" sibTransId="{B1CC88FE-573A-4364-A0C2-55DD2479ADD1}"/>
    <dgm:cxn modelId="{61BFAADA-CE8F-4C97-9C6D-054D3B7FB86A}" type="presOf" srcId="{48BDDC1B-46AE-4CC1-AE35-A9C29F32346F}" destId="{07714B4C-71D5-4A16-90A4-A1C3D06021E9}" srcOrd="0" destOrd="0" presId="urn:microsoft.com/office/officeart/2005/8/layout/orgChart1"/>
    <dgm:cxn modelId="{49D3B0BC-7B63-4475-AEA4-6F69222A1BD2}" type="presOf" srcId="{C57EE834-9F6A-4FCF-ABCE-8F96FC355C5A}" destId="{9EBEA176-4C62-49C5-B428-F69B1A1FD463}" srcOrd="1" destOrd="0" presId="urn:microsoft.com/office/officeart/2005/8/layout/orgChart1"/>
    <dgm:cxn modelId="{263A9213-8C19-4165-AD01-460CFC3C36EC}" type="presOf" srcId="{AAAF24B4-BCA9-4AC4-8E6D-16841DAAB3EA}" destId="{73EEBE89-A8B6-4B9C-B42B-C74E77346FFB}" srcOrd="1" destOrd="0" presId="urn:microsoft.com/office/officeart/2005/8/layout/orgChart1"/>
    <dgm:cxn modelId="{DF6AA198-F200-46DE-B4B6-D51B38313D74}" type="presOf" srcId="{6DFE6DCA-4FE3-4F08-8F33-7BB5B38E4D6B}" destId="{1FBF71E6-7317-4342-B0D8-983346D1DEEB}" srcOrd="1" destOrd="0" presId="urn:microsoft.com/office/officeart/2005/8/layout/orgChart1"/>
    <dgm:cxn modelId="{CA691EA8-F630-4813-841E-6743AAF47818}" type="presOf" srcId="{DF90DCD8-2912-4B2A-AF70-A9E21AEFC1E5}" destId="{61CEF15A-B502-4EA0-BFBE-77DF199DBC58}" srcOrd="0" destOrd="0" presId="urn:microsoft.com/office/officeart/2005/8/layout/orgChart1"/>
    <dgm:cxn modelId="{595D26D2-8BB3-4211-943B-13CAB91AC085}" type="presOf" srcId="{2E0E44A8-9F06-46C4-A276-8CACA6C985C0}" destId="{8682FBA4-6D80-4060-85A0-72DB0EACD4B1}" srcOrd="0" destOrd="0" presId="urn:microsoft.com/office/officeart/2005/8/layout/orgChart1"/>
    <dgm:cxn modelId="{8DC48267-9A1C-4AFD-AFC3-36E6216EE214}" type="presOf" srcId="{4465E31B-3A66-4946-861B-F2B9BE207741}" destId="{9E77DF7B-F516-410A-BE82-DB983A337D04}" srcOrd="0" destOrd="0" presId="urn:microsoft.com/office/officeart/2005/8/layout/orgChart1"/>
    <dgm:cxn modelId="{CB8A8FF7-9458-4AA2-9467-FB0DE910F11F}" type="presOf" srcId="{0ED5CA5D-21F7-4E64-859F-A80680657F9D}" destId="{C7CDC412-B1D0-44F7-AAAC-BB360FEC2A55}" srcOrd="0" destOrd="0" presId="urn:microsoft.com/office/officeart/2005/8/layout/orgChart1"/>
    <dgm:cxn modelId="{ABB780A0-AD3A-4B38-BE60-7404DFE3814D}" type="presOf" srcId="{B78B5279-953C-44D0-8467-24D474E5EC7B}" destId="{A28D1401-DBF5-4B32-8FEE-A82AABE1030B}" srcOrd="1" destOrd="0" presId="urn:microsoft.com/office/officeart/2005/8/layout/orgChart1"/>
    <dgm:cxn modelId="{603EF11D-A4F3-4818-B5D1-4ECD21101AE7}" type="presOf" srcId="{71F403D4-B092-4685-BA15-9D95C74EC240}" destId="{18A3A607-C546-4BB4-8F48-FAD8807AF501}" srcOrd="0" destOrd="0" presId="urn:microsoft.com/office/officeart/2005/8/layout/orgChart1"/>
    <dgm:cxn modelId="{E99E7CBD-1A1F-4628-852F-2856EB130586}" srcId="{B8CC3B37-2E3A-449C-A634-E62571711680}" destId="{449EDA4E-D32C-4FC4-9903-84F467745F85}" srcOrd="1" destOrd="0" parTransId="{13C9FE55-2713-4B32-A9C1-F524DCF987FD}" sibTransId="{9A33F651-9005-4A35-967C-1A966B111556}"/>
    <dgm:cxn modelId="{9A36D97D-8578-47E4-94E2-6905920CFC3C}" type="presOf" srcId="{4110912D-BAC3-44F2-BA1A-66065B83F3C1}" destId="{F3CCF6EE-7B96-45AF-9684-4C2DDD3EF2E1}" srcOrd="1" destOrd="0" presId="urn:microsoft.com/office/officeart/2005/8/layout/orgChart1"/>
    <dgm:cxn modelId="{DC834BE8-217E-4A1B-A32E-B7AF957BC943}" type="presOf" srcId="{E7FA7101-C4B9-4A51-BA2F-D6D02DE66859}" destId="{F5BFCFC2-BFEB-4EED-9380-5BBCA9971AD8}" srcOrd="1" destOrd="0" presId="urn:microsoft.com/office/officeart/2005/8/layout/orgChart1"/>
    <dgm:cxn modelId="{9073539F-C3C4-4A49-9467-B146DA52A1C3}" type="presOf" srcId="{774C86B4-36AC-45F1-AB85-1E3860858161}" destId="{A41D6C59-BE79-4E25-8371-459827031298}" srcOrd="0" destOrd="0" presId="urn:microsoft.com/office/officeart/2005/8/layout/orgChart1"/>
    <dgm:cxn modelId="{9FEC12DC-CA8D-4811-BC3B-FB6FF62E2333}" type="presOf" srcId="{B77D03F4-E321-409D-845E-48165CEB21FB}" destId="{91A44DF8-23F3-43EC-95DC-057FB9385807}" srcOrd="0" destOrd="0" presId="urn:microsoft.com/office/officeart/2005/8/layout/orgChart1"/>
    <dgm:cxn modelId="{A82D4CC9-5EAB-4C46-946F-DD00B5AEDFDA}" type="presOf" srcId="{F6523190-94F3-4F74-A82F-E82402710B64}" destId="{16CF63D7-6033-46B7-A3A6-472DF4229A2D}" srcOrd="1" destOrd="0" presId="urn:microsoft.com/office/officeart/2005/8/layout/orgChart1"/>
    <dgm:cxn modelId="{1FC2202D-0D60-46AA-81A8-76EC69E40CA8}" type="presOf" srcId="{0D0060CB-5FAA-4C61-8AB0-B9CE24D19A71}" destId="{5BA4B578-77A4-4CCB-A746-0E125AFD2792}" srcOrd="0" destOrd="0" presId="urn:microsoft.com/office/officeart/2005/8/layout/orgChart1"/>
    <dgm:cxn modelId="{DD539E0C-546D-4404-A203-DCA4C2F414D8}" srcId="{02CC6D53-61C4-4061-95F8-0D25EE0DBD4B}" destId="{48BDDC1B-46AE-4CC1-AE35-A9C29F32346F}" srcOrd="2" destOrd="0" parTransId="{03F3748C-7335-4901-9230-5A6EB679D7B3}" sibTransId="{40DB5106-42DC-4D16-A258-C666A985F76F}"/>
    <dgm:cxn modelId="{10E67B8D-2B42-4B68-9306-D3BD79813D7A}" type="presOf" srcId="{5C5E9DDB-D70A-4165-8CA1-FA434574A23F}" destId="{8F02A6B9-2601-4217-BA8D-82E4BBA68BA8}" srcOrd="0" destOrd="0" presId="urn:microsoft.com/office/officeart/2005/8/layout/orgChart1"/>
    <dgm:cxn modelId="{C94930F9-4E61-4B35-B3A8-850E8421C0AB}" type="presOf" srcId="{64ECC929-4C4D-4626-ADCA-8FF9BF4701DC}" destId="{35E92CC6-B175-4581-A0F0-5EA0E2A29387}" srcOrd="0" destOrd="0" presId="urn:microsoft.com/office/officeart/2005/8/layout/orgChart1"/>
    <dgm:cxn modelId="{C006D49A-6BBE-4894-8BC2-9DF6F3ED5EBA}" type="presOf" srcId="{F9EADC69-417E-47A3-B030-9DB2F3A8918F}" destId="{ED64D39C-3E9E-4748-A730-C50EDCD08536}" srcOrd="0" destOrd="0" presId="urn:microsoft.com/office/officeart/2005/8/layout/orgChart1"/>
    <dgm:cxn modelId="{A3C8236A-07A4-4B4A-B07C-085118050128}" srcId="{1381FF7B-CD25-4DA0-B895-A7E734D7C5C9}" destId="{C4E2BDA7-327B-448E-8634-3CBC5A835F68}" srcOrd="0" destOrd="0" parTransId="{2CA75D04-2C61-4014-AB99-827FAA2A030F}" sibTransId="{580FA43C-81C7-41A4-92E4-4C199951695E}"/>
    <dgm:cxn modelId="{90642340-F546-466E-B94C-B74B49F1F7DF}" type="presOf" srcId="{FEB2E8DF-AA96-4172-9A53-1F1AA4D1EB4C}" destId="{0FD8F9FC-1114-4E91-88AD-DC531F0F6107}" srcOrd="0" destOrd="0" presId="urn:microsoft.com/office/officeart/2005/8/layout/orgChart1"/>
    <dgm:cxn modelId="{59783476-DF31-4FA2-9BDE-D93E344D3282}" type="presOf" srcId="{B81EF167-8E0E-4303-B878-4D7F82AC687C}" destId="{E5D898C5-F7B4-4B89-8851-07E7311E4F96}" srcOrd="0" destOrd="0" presId="urn:microsoft.com/office/officeart/2005/8/layout/orgChart1"/>
    <dgm:cxn modelId="{5823D2AC-5852-4361-86E3-C1DB420D8CB9}" type="presOf" srcId="{C4E2BDA7-327B-448E-8634-3CBC5A835F68}" destId="{E876CF71-3400-439E-A10E-97DFA5BE60D3}" srcOrd="1" destOrd="0" presId="urn:microsoft.com/office/officeart/2005/8/layout/orgChart1"/>
    <dgm:cxn modelId="{FED909B7-D476-4242-B514-93EC64422F16}" type="presOf" srcId="{23B94962-9AE2-4D9A-AA76-BDEAD563F240}" destId="{243650E2-3EC2-4B6C-995B-EDAF9619025A}" srcOrd="0" destOrd="0" presId="urn:microsoft.com/office/officeart/2005/8/layout/orgChart1"/>
    <dgm:cxn modelId="{39EE2B7C-0FF4-4599-9536-0AEA353E2ECB}" type="presOf" srcId="{FDE10FF7-220A-4CA9-A46F-8E28485889CB}" destId="{26F1C3A6-66F2-4E92-A04D-2873EEB7BE91}" srcOrd="0" destOrd="0" presId="urn:microsoft.com/office/officeart/2005/8/layout/orgChart1"/>
    <dgm:cxn modelId="{59C4B4EC-8B19-4961-AD8E-57EED36BAFC8}" type="presOf" srcId="{FA20501D-C969-4389-BCAB-B4DCA117612A}" destId="{B68FB850-79A3-4992-9BCB-C8AAE407F519}" srcOrd="0" destOrd="0" presId="urn:microsoft.com/office/officeart/2005/8/layout/orgChart1"/>
    <dgm:cxn modelId="{3E4EC7E1-B6A3-4135-AC35-345A9FC0B583}" type="presOf" srcId="{F45283B0-CDB8-4B50-8E2D-DB892CBC53B6}" destId="{EBACEB3B-2BF5-4A89-8866-D6761DCA0F37}" srcOrd="0" destOrd="0" presId="urn:microsoft.com/office/officeart/2005/8/layout/orgChart1"/>
    <dgm:cxn modelId="{0752310D-B5D1-4925-BD30-8CB73E4F37B9}" type="presOf" srcId="{DF90DCD8-2912-4B2A-AF70-A9E21AEFC1E5}" destId="{A0EF1218-BB80-4FAE-AEF8-4AF7B584D6AD}" srcOrd="1" destOrd="0" presId="urn:microsoft.com/office/officeart/2005/8/layout/orgChart1"/>
    <dgm:cxn modelId="{5FC3E421-57A7-4FC4-8264-817E4F9EB818}" type="presOf" srcId="{1381FF7B-CD25-4DA0-B895-A7E734D7C5C9}" destId="{227CA147-0D5A-4B3F-946E-9E7A71DDD5CE}" srcOrd="0" destOrd="0" presId="urn:microsoft.com/office/officeart/2005/8/layout/orgChart1"/>
    <dgm:cxn modelId="{AC495868-648B-4D69-9904-5B692008784B}" type="presOf" srcId="{FB9989CD-CD18-46E9-8F93-F53909044A23}" destId="{337F207B-BBA7-4757-B369-67786C1D5912}" srcOrd="0" destOrd="0" presId="urn:microsoft.com/office/officeart/2005/8/layout/orgChart1"/>
    <dgm:cxn modelId="{FAE2238E-539B-43F0-AA22-831CC9077455}" type="presParOf" srcId="{2838BF72-25F0-45E7-A667-AAF76A37151A}" destId="{A90390D9-473F-436F-AF31-53454A9515B5}" srcOrd="0" destOrd="0" presId="urn:microsoft.com/office/officeart/2005/8/layout/orgChart1"/>
    <dgm:cxn modelId="{829CC566-9399-4907-BD58-8786DFE21116}" type="presParOf" srcId="{A90390D9-473F-436F-AF31-53454A9515B5}" destId="{D8669F66-C85D-43C8-82B5-F8CCCD31C420}" srcOrd="0" destOrd="0" presId="urn:microsoft.com/office/officeart/2005/8/layout/orgChart1"/>
    <dgm:cxn modelId="{3670B518-89F1-4478-8026-A3EA47E06FAF}" type="presParOf" srcId="{D8669F66-C85D-43C8-82B5-F8CCCD31C420}" destId="{555A940A-376D-45F8-A38D-15286BDBBDD0}" srcOrd="0" destOrd="0" presId="urn:microsoft.com/office/officeart/2005/8/layout/orgChart1"/>
    <dgm:cxn modelId="{73528392-553B-49A5-B411-3B2889E8689C}" type="presParOf" srcId="{D8669F66-C85D-43C8-82B5-F8CCCD31C420}" destId="{6B983059-4FD6-4C5F-95D0-185BD0481267}" srcOrd="1" destOrd="0" presId="urn:microsoft.com/office/officeart/2005/8/layout/orgChart1"/>
    <dgm:cxn modelId="{1F9F0BEF-1C2A-4021-B4B5-CF47EF89607A}" type="presParOf" srcId="{A90390D9-473F-436F-AF31-53454A9515B5}" destId="{CC9359AA-B142-46AF-9CDB-FFA360CE0056}" srcOrd="1" destOrd="0" presId="urn:microsoft.com/office/officeart/2005/8/layout/orgChart1"/>
    <dgm:cxn modelId="{B83832DA-6969-4DD0-8B41-B2D41C7F0C59}" type="presParOf" srcId="{CC9359AA-B142-46AF-9CDB-FFA360CE0056}" destId="{05495D72-FCD3-49C8-9EA3-91477908B5AE}" srcOrd="0" destOrd="0" presId="urn:microsoft.com/office/officeart/2005/8/layout/orgChart1"/>
    <dgm:cxn modelId="{E9091BF4-DDE9-4285-AC20-BD7F3577F726}" type="presParOf" srcId="{CC9359AA-B142-46AF-9CDB-FFA360CE0056}" destId="{B313360A-7DF4-48B4-8497-B20DA2E23703}" srcOrd="1" destOrd="0" presId="urn:microsoft.com/office/officeart/2005/8/layout/orgChart1"/>
    <dgm:cxn modelId="{9808DBE3-94C1-4859-890B-F736D49D52A1}" type="presParOf" srcId="{B313360A-7DF4-48B4-8497-B20DA2E23703}" destId="{A4087AC8-512B-4D50-AF1A-575F4F8F917E}" srcOrd="0" destOrd="0" presId="urn:microsoft.com/office/officeart/2005/8/layout/orgChart1"/>
    <dgm:cxn modelId="{E6F2DF73-EA98-4033-B6C1-7E0C610D9AB3}" type="presParOf" srcId="{A4087AC8-512B-4D50-AF1A-575F4F8F917E}" destId="{91A44DF8-23F3-43EC-95DC-057FB9385807}" srcOrd="0" destOrd="0" presId="urn:microsoft.com/office/officeart/2005/8/layout/orgChart1"/>
    <dgm:cxn modelId="{4896460C-B17F-4DAD-83A4-E99DCC57C05E}" type="presParOf" srcId="{A4087AC8-512B-4D50-AF1A-575F4F8F917E}" destId="{868D6DE2-D1DE-4C24-AB64-D283C183591F}" srcOrd="1" destOrd="0" presId="urn:microsoft.com/office/officeart/2005/8/layout/orgChart1"/>
    <dgm:cxn modelId="{63DF4F94-EC38-412E-AFFF-3D5FD840820E}" type="presParOf" srcId="{B313360A-7DF4-48B4-8497-B20DA2E23703}" destId="{6B17FF0F-0996-4E94-B09A-29BEB541D947}" srcOrd="1" destOrd="0" presId="urn:microsoft.com/office/officeart/2005/8/layout/orgChart1"/>
    <dgm:cxn modelId="{E7B35852-6CBB-4ADB-AB71-4D0F58E025E3}" type="presParOf" srcId="{6B17FF0F-0996-4E94-B09A-29BEB541D947}" destId="{1F5ADD18-03D8-4635-9620-4C74BAB0A14F}" srcOrd="0" destOrd="0" presId="urn:microsoft.com/office/officeart/2005/8/layout/orgChart1"/>
    <dgm:cxn modelId="{6AFFC0DB-46C1-4E7C-95BF-18A06C0AEB81}" type="presParOf" srcId="{6B17FF0F-0996-4E94-B09A-29BEB541D947}" destId="{50E4B267-CEC3-4346-8EF2-E76631035CBF}" srcOrd="1" destOrd="0" presId="urn:microsoft.com/office/officeart/2005/8/layout/orgChart1"/>
    <dgm:cxn modelId="{CD7F280D-623E-4676-90F4-7FC6620D24A0}" type="presParOf" srcId="{50E4B267-CEC3-4346-8EF2-E76631035CBF}" destId="{AFD22C1F-4C91-42B9-9039-D62E3FCCAE39}" srcOrd="0" destOrd="0" presId="urn:microsoft.com/office/officeart/2005/8/layout/orgChart1"/>
    <dgm:cxn modelId="{D96142A4-495F-43DD-92DC-5B678967EBA3}" type="presParOf" srcId="{AFD22C1F-4C91-42B9-9039-D62E3FCCAE39}" destId="{91CC64E7-1B0C-4F7A-9D88-2F17F81A2E11}" srcOrd="0" destOrd="0" presId="urn:microsoft.com/office/officeart/2005/8/layout/orgChart1"/>
    <dgm:cxn modelId="{DD3EE7FE-13A9-498C-95B5-F98BF5465B34}" type="presParOf" srcId="{AFD22C1F-4C91-42B9-9039-D62E3FCCAE39}" destId="{EF59B054-1AE5-4D32-85B3-DB5BD95C2AFA}" srcOrd="1" destOrd="0" presId="urn:microsoft.com/office/officeart/2005/8/layout/orgChart1"/>
    <dgm:cxn modelId="{211F12A7-A481-429C-AB65-0E08DFCE98BB}" type="presParOf" srcId="{50E4B267-CEC3-4346-8EF2-E76631035CBF}" destId="{BF1C1DDE-5113-4C36-B0AA-85A7A4D8A600}" srcOrd="1" destOrd="0" presId="urn:microsoft.com/office/officeart/2005/8/layout/orgChart1"/>
    <dgm:cxn modelId="{3A3A848C-C864-4BEF-BC01-3C57C6779634}" type="presParOf" srcId="{50E4B267-CEC3-4346-8EF2-E76631035CBF}" destId="{5CF42F92-0321-4C99-B8D9-989954B21615}" srcOrd="2" destOrd="0" presId="urn:microsoft.com/office/officeart/2005/8/layout/orgChart1"/>
    <dgm:cxn modelId="{AD53FFFB-59C5-42A0-B2CF-6A2CB87B55E7}" type="presParOf" srcId="{6B17FF0F-0996-4E94-B09A-29BEB541D947}" destId="{B68FB850-79A3-4992-9BCB-C8AAE407F519}" srcOrd="2" destOrd="0" presId="urn:microsoft.com/office/officeart/2005/8/layout/orgChart1"/>
    <dgm:cxn modelId="{2AEECF6D-4E03-4CAF-A4A2-ECFB382D9968}" type="presParOf" srcId="{6B17FF0F-0996-4E94-B09A-29BEB541D947}" destId="{385AFBB3-2BA1-4A60-8C2B-C521C39FEBC0}" srcOrd="3" destOrd="0" presId="urn:microsoft.com/office/officeart/2005/8/layout/orgChart1"/>
    <dgm:cxn modelId="{4ADFF0A1-CF3E-453B-91B9-DB8CB0E51823}" type="presParOf" srcId="{385AFBB3-2BA1-4A60-8C2B-C521C39FEBC0}" destId="{2CFD33A4-9EA4-461C-8B7E-D30DBFA36C3C}" srcOrd="0" destOrd="0" presId="urn:microsoft.com/office/officeart/2005/8/layout/orgChart1"/>
    <dgm:cxn modelId="{07F22F61-4A08-402C-B254-25E4CC12C23F}" type="presParOf" srcId="{2CFD33A4-9EA4-461C-8B7E-D30DBFA36C3C}" destId="{B4D8F2B8-46A6-49B3-9E71-0A7E8C57F387}" srcOrd="0" destOrd="0" presId="urn:microsoft.com/office/officeart/2005/8/layout/orgChart1"/>
    <dgm:cxn modelId="{383E1727-6C19-42A7-AAA5-0B41473891CA}" type="presParOf" srcId="{2CFD33A4-9EA4-461C-8B7E-D30DBFA36C3C}" destId="{E61191F4-7791-41E8-A9B9-46474D1F4AD3}" srcOrd="1" destOrd="0" presId="urn:microsoft.com/office/officeart/2005/8/layout/orgChart1"/>
    <dgm:cxn modelId="{F6FF2AC5-0802-4FC6-A079-6E18D5C5198C}" type="presParOf" srcId="{385AFBB3-2BA1-4A60-8C2B-C521C39FEBC0}" destId="{2EFCE56E-C528-4A1E-BD37-73886A19F206}" srcOrd="1" destOrd="0" presId="urn:microsoft.com/office/officeart/2005/8/layout/orgChart1"/>
    <dgm:cxn modelId="{09362796-4648-4669-A3F7-EF9128B44215}" type="presParOf" srcId="{385AFBB3-2BA1-4A60-8C2B-C521C39FEBC0}" destId="{8E53AE55-C5F4-47D1-83E7-533CC6E10E41}" srcOrd="2" destOrd="0" presId="urn:microsoft.com/office/officeart/2005/8/layout/orgChart1"/>
    <dgm:cxn modelId="{35BC0022-78CE-495B-9B52-AD76EADEAC55}" type="presParOf" srcId="{6B17FF0F-0996-4E94-B09A-29BEB541D947}" destId="{D22F63FD-FFC1-40FE-9630-827889C69CCD}" srcOrd="4" destOrd="0" presId="urn:microsoft.com/office/officeart/2005/8/layout/orgChart1"/>
    <dgm:cxn modelId="{FB6FB072-6CE9-49C5-8BBE-C5A9702DCA03}" type="presParOf" srcId="{6B17FF0F-0996-4E94-B09A-29BEB541D947}" destId="{B3E8243B-F03C-4319-99D4-0DBA4F40EED4}" srcOrd="5" destOrd="0" presId="urn:microsoft.com/office/officeart/2005/8/layout/orgChart1"/>
    <dgm:cxn modelId="{CBCBDE2C-FEB6-444C-8E2F-5FD9D9F1F1CF}" type="presParOf" srcId="{B3E8243B-F03C-4319-99D4-0DBA4F40EED4}" destId="{87F759B4-59F0-44B9-9C6B-3F877B9F6EB1}" srcOrd="0" destOrd="0" presId="urn:microsoft.com/office/officeart/2005/8/layout/orgChart1"/>
    <dgm:cxn modelId="{F08CFD99-E5D0-44A7-AAE4-C58B90095120}" type="presParOf" srcId="{87F759B4-59F0-44B9-9C6B-3F877B9F6EB1}" destId="{1720298F-B075-41CE-9ECF-2B8E579CAF86}" srcOrd="0" destOrd="0" presId="urn:microsoft.com/office/officeart/2005/8/layout/orgChart1"/>
    <dgm:cxn modelId="{3B071F52-7EBC-42E3-A13F-4BD926126691}" type="presParOf" srcId="{87F759B4-59F0-44B9-9C6B-3F877B9F6EB1}" destId="{9455ABD9-0487-4FAD-99BE-AFC595A6B563}" srcOrd="1" destOrd="0" presId="urn:microsoft.com/office/officeart/2005/8/layout/orgChart1"/>
    <dgm:cxn modelId="{52CD6AE5-4C54-4B33-8D43-0EC661EB4845}" type="presParOf" srcId="{B3E8243B-F03C-4319-99D4-0DBA4F40EED4}" destId="{745CB0A9-4C4E-4E29-ACD3-BB08971B989F}" srcOrd="1" destOrd="0" presId="urn:microsoft.com/office/officeart/2005/8/layout/orgChart1"/>
    <dgm:cxn modelId="{EE9B8CA0-515A-4F6D-B714-C08E68A6293C}" type="presParOf" srcId="{B3E8243B-F03C-4319-99D4-0DBA4F40EED4}" destId="{11F94BDA-2FDB-457E-968A-3369D7250B2A}" srcOrd="2" destOrd="0" presId="urn:microsoft.com/office/officeart/2005/8/layout/orgChart1"/>
    <dgm:cxn modelId="{9269F028-1666-4063-9D4E-1CEB4DB2C5F1}" type="presParOf" srcId="{B313360A-7DF4-48B4-8497-B20DA2E23703}" destId="{53CC7B57-8443-48B3-8099-E90978764D15}" srcOrd="2" destOrd="0" presId="urn:microsoft.com/office/officeart/2005/8/layout/orgChart1"/>
    <dgm:cxn modelId="{B9C437BA-F74A-400A-9D01-924D9EAD7973}" type="presParOf" srcId="{CC9359AA-B142-46AF-9CDB-FFA360CE0056}" destId="{0ECB2332-58A0-4C25-AB16-2FDA19031B51}" srcOrd="2" destOrd="0" presId="urn:microsoft.com/office/officeart/2005/8/layout/orgChart1"/>
    <dgm:cxn modelId="{F532BD0D-56BE-4AF7-859F-590B15F7B850}" type="presParOf" srcId="{CC9359AA-B142-46AF-9CDB-FFA360CE0056}" destId="{F7DDF330-F61A-4861-B1ED-B212BF145737}" srcOrd="3" destOrd="0" presId="urn:microsoft.com/office/officeart/2005/8/layout/orgChart1"/>
    <dgm:cxn modelId="{7A6F126A-3B0C-4F67-A96C-311EB7CFA15A}" type="presParOf" srcId="{F7DDF330-F61A-4861-B1ED-B212BF145737}" destId="{E634ED9A-78C8-4B17-ADE0-DF08C70B217E}" srcOrd="0" destOrd="0" presId="urn:microsoft.com/office/officeart/2005/8/layout/orgChart1"/>
    <dgm:cxn modelId="{D5D010DC-7B38-4C6B-B7F5-2CEA32829D04}" type="presParOf" srcId="{E634ED9A-78C8-4B17-ADE0-DF08C70B217E}" destId="{EC100B00-BDAE-4CD5-A140-8B06A8ECEDEC}" srcOrd="0" destOrd="0" presId="urn:microsoft.com/office/officeart/2005/8/layout/orgChart1"/>
    <dgm:cxn modelId="{87017FFA-45BD-4D4B-9362-92AC49706C2A}" type="presParOf" srcId="{E634ED9A-78C8-4B17-ADE0-DF08C70B217E}" destId="{76069162-AA3F-4AE1-9DE5-DB475E409BC4}" srcOrd="1" destOrd="0" presId="urn:microsoft.com/office/officeart/2005/8/layout/orgChart1"/>
    <dgm:cxn modelId="{FE744911-8ED1-43DF-9BDA-760125469EB2}" type="presParOf" srcId="{F7DDF330-F61A-4861-B1ED-B212BF145737}" destId="{AFE4EA24-C964-40C9-9D2F-53A95A2D047D}" srcOrd="1" destOrd="0" presId="urn:microsoft.com/office/officeart/2005/8/layout/orgChart1"/>
    <dgm:cxn modelId="{DB0DE42B-AC11-42FD-BA90-A0B63E4AD713}" type="presParOf" srcId="{AFE4EA24-C964-40C9-9D2F-53A95A2D047D}" destId="{C7CDC412-B1D0-44F7-AAAC-BB360FEC2A55}" srcOrd="0" destOrd="0" presId="urn:microsoft.com/office/officeart/2005/8/layout/orgChart1"/>
    <dgm:cxn modelId="{5396D35B-AE1B-430E-9508-4B1ECDD76131}" type="presParOf" srcId="{AFE4EA24-C964-40C9-9D2F-53A95A2D047D}" destId="{0DB91043-B35B-4C61-96D9-28C8CAB65350}" srcOrd="1" destOrd="0" presId="urn:microsoft.com/office/officeart/2005/8/layout/orgChart1"/>
    <dgm:cxn modelId="{E4996D98-A1B3-47B0-BEFF-E12117810CB8}" type="presParOf" srcId="{0DB91043-B35B-4C61-96D9-28C8CAB65350}" destId="{F3DDA2ED-6F42-49E1-95A2-BFCCA9F0D121}" srcOrd="0" destOrd="0" presId="urn:microsoft.com/office/officeart/2005/8/layout/orgChart1"/>
    <dgm:cxn modelId="{D86690F5-8357-4C37-A64D-D0E902DE335C}" type="presParOf" srcId="{F3DDA2ED-6F42-49E1-95A2-BFCCA9F0D121}" destId="{80022E34-8EAE-42C3-97DB-75079E8FB5F2}" srcOrd="0" destOrd="0" presId="urn:microsoft.com/office/officeart/2005/8/layout/orgChart1"/>
    <dgm:cxn modelId="{9CBBAD17-A578-4CAF-ADC4-4797AE0772FC}" type="presParOf" srcId="{F3DDA2ED-6F42-49E1-95A2-BFCCA9F0D121}" destId="{AE2BA98C-B665-426D-8EC5-266D31A69B80}" srcOrd="1" destOrd="0" presId="urn:microsoft.com/office/officeart/2005/8/layout/orgChart1"/>
    <dgm:cxn modelId="{13A45AD5-042B-40F8-B40E-E74877513390}" type="presParOf" srcId="{0DB91043-B35B-4C61-96D9-28C8CAB65350}" destId="{9E3A9AAC-99B0-4811-AFC2-2E75D1B7FF18}" srcOrd="1" destOrd="0" presId="urn:microsoft.com/office/officeart/2005/8/layout/orgChart1"/>
    <dgm:cxn modelId="{01B944D0-F268-4D11-81F2-64D47DAA8B26}" type="presParOf" srcId="{0DB91043-B35B-4C61-96D9-28C8CAB65350}" destId="{85134B7E-B788-4C39-844A-29CE20E80E33}" srcOrd="2" destOrd="0" presId="urn:microsoft.com/office/officeart/2005/8/layout/orgChart1"/>
    <dgm:cxn modelId="{14DB4E0E-99F4-4689-AAFB-2AC80BEE455E}" type="presParOf" srcId="{F7DDF330-F61A-4861-B1ED-B212BF145737}" destId="{1AAEBA24-4F0E-4417-9183-4F59FBA7E071}" srcOrd="2" destOrd="0" presId="urn:microsoft.com/office/officeart/2005/8/layout/orgChart1"/>
    <dgm:cxn modelId="{F5A4847B-F417-44D5-A65A-35E7E25ADF06}" type="presParOf" srcId="{CC9359AA-B142-46AF-9CDB-FFA360CE0056}" destId="{F6D36F94-954C-4BF2-A0B1-CF9F13A9CA10}" srcOrd="4" destOrd="0" presId="urn:microsoft.com/office/officeart/2005/8/layout/orgChart1"/>
    <dgm:cxn modelId="{871FD4EB-AE39-4B28-A1B8-4F530D695479}" type="presParOf" srcId="{CC9359AA-B142-46AF-9CDB-FFA360CE0056}" destId="{9D3F0A01-A953-4D7E-BAE4-EF633C33E2CF}" srcOrd="5" destOrd="0" presId="urn:microsoft.com/office/officeart/2005/8/layout/orgChart1"/>
    <dgm:cxn modelId="{85B8C956-F5CE-4FFC-A408-004DAC6641EA}" type="presParOf" srcId="{9D3F0A01-A953-4D7E-BAE4-EF633C33E2CF}" destId="{F6ED8540-9497-48F7-8E56-512859958E69}" srcOrd="0" destOrd="0" presId="urn:microsoft.com/office/officeart/2005/8/layout/orgChart1"/>
    <dgm:cxn modelId="{0CFF0A86-9A94-42CD-AB7C-D59DF62858EA}" type="presParOf" srcId="{F6ED8540-9497-48F7-8E56-512859958E69}" destId="{2D906ECD-2008-4307-AF2D-750A88BE7120}" srcOrd="0" destOrd="0" presId="urn:microsoft.com/office/officeart/2005/8/layout/orgChart1"/>
    <dgm:cxn modelId="{3E089543-EF00-436A-9B74-21F8CF584647}" type="presParOf" srcId="{F6ED8540-9497-48F7-8E56-512859958E69}" destId="{A5B9396B-5C1F-4218-B661-B631C6F09BE7}" srcOrd="1" destOrd="0" presId="urn:microsoft.com/office/officeart/2005/8/layout/orgChart1"/>
    <dgm:cxn modelId="{F3530244-A60B-494D-A5C4-449B489296FE}" type="presParOf" srcId="{9D3F0A01-A953-4D7E-BAE4-EF633C33E2CF}" destId="{D741FA13-2B9E-464E-90D3-DF182AC81A4A}" srcOrd="1" destOrd="0" presId="urn:microsoft.com/office/officeart/2005/8/layout/orgChart1"/>
    <dgm:cxn modelId="{9A2E0FF5-639B-4018-98F1-22301C692856}" type="presParOf" srcId="{D741FA13-2B9E-464E-90D3-DF182AC81A4A}" destId="{243650E2-3EC2-4B6C-995B-EDAF9619025A}" srcOrd="0" destOrd="0" presId="urn:microsoft.com/office/officeart/2005/8/layout/orgChart1"/>
    <dgm:cxn modelId="{03EA3EF1-626F-48BA-927B-FE387AEF2492}" type="presParOf" srcId="{D741FA13-2B9E-464E-90D3-DF182AC81A4A}" destId="{E808D25A-EAF8-4E10-A439-7CEA69C0C75C}" srcOrd="1" destOrd="0" presId="urn:microsoft.com/office/officeart/2005/8/layout/orgChart1"/>
    <dgm:cxn modelId="{23678E64-C62B-4EC2-8373-5251CB330E93}" type="presParOf" srcId="{E808D25A-EAF8-4E10-A439-7CEA69C0C75C}" destId="{3BA2C881-3485-4FBB-AEC9-63E2BC835686}" srcOrd="0" destOrd="0" presId="urn:microsoft.com/office/officeart/2005/8/layout/orgChart1"/>
    <dgm:cxn modelId="{5977C3EC-C3B6-4129-A2BC-C6F455DEECE2}" type="presParOf" srcId="{3BA2C881-3485-4FBB-AEC9-63E2BC835686}" destId="{660BE250-A19A-42F1-AAE4-EA211AE7758D}" srcOrd="0" destOrd="0" presId="urn:microsoft.com/office/officeart/2005/8/layout/orgChart1"/>
    <dgm:cxn modelId="{C062E7B2-9330-470C-AEA0-40E7E129B912}" type="presParOf" srcId="{3BA2C881-3485-4FBB-AEC9-63E2BC835686}" destId="{557DDEB4-D5F6-41AE-8D45-10935D7D2877}" srcOrd="1" destOrd="0" presId="urn:microsoft.com/office/officeart/2005/8/layout/orgChart1"/>
    <dgm:cxn modelId="{673BEA78-4BAA-4FB1-9AE3-A3E1DF4043E5}" type="presParOf" srcId="{E808D25A-EAF8-4E10-A439-7CEA69C0C75C}" destId="{57CD212C-4E81-4184-BF2B-B5A3B9791151}" srcOrd="1" destOrd="0" presId="urn:microsoft.com/office/officeart/2005/8/layout/orgChart1"/>
    <dgm:cxn modelId="{3F8D5FC6-02AC-44A5-9C03-F13FDFB8B550}" type="presParOf" srcId="{E808D25A-EAF8-4E10-A439-7CEA69C0C75C}" destId="{6239596A-637F-4F28-8F8A-F30BADED687C}" srcOrd="2" destOrd="0" presId="urn:microsoft.com/office/officeart/2005/8/layout/orgChart1"/>
    <dgm:cxn modelId="{2E303739-8FEC-4EE4-BB38-EDABC0C1B30D}" type="presParOf" srcId="{D741FA13-2B9E-464E-90D3-DF182AC81A4A}" destId="{EE7722EB-69D5-4A44-808A-82D94C9F8A33}" srcOrd="2" destOrd="0" presId="urn:microsoft.com/office/officeart/2005/8/layout/orgChart1"/>
    <dgm:cxn modelId="{6167B6ED-92B6-4D43-8128-EFBA77D52F3F}" type="presParOf" srcId="{D741FA13-2B9E-464E-90D3-DF182AC81A4A}" destId="{FA39BC47-569B-4E23-AEF8-ED56405775A9}" srcOrd="3" destOrd="0" presId="urn:microsoft.com/office/officeart/2005/8/layout/orgChart1"/>
    <dgm:cxn modelId="{308220D8-6BF9-4F09-BFB6-BE30C5E39337}" type="presParOf" srcId="{FA39BC47-569B-4E23-AEF8-ED56405775A9}" destId="{FD1F00FA-F8DD-4863-8DCD-800675B3AA93}" srcOrd="0" destOrd="0" presId="urn:microsoft.com/office/officeart/2005/8/layout/orgChart1"/>
    <dgm:cxn modelId="{C30514F8-BCD0-4790-8BA5-F7DC2D2AFDFC}" type="presParOf" srcId="{FD1F00FA-F8DD-4863-8DCD-800675B3AA93}" destId="{1EB08B8B-D698-4790-B540-D9BC676F66A4}" srcOrd="0" destOrd="0" presId="urn:microsoft.com/office/officeart/2005/8/layout/orgChart1"/>
    <dgm:cxn modelId="{CAA72715-D15E-4086-8070-28CC3C1DCAE7}" type="presParOf" srcId="{FD1F00FA-F8DD-4863-8DCD-800675B3AA93}" destId="{73EEBE89-A8B6-4B9C-B42B-C74E77346FFB}" srcOrd="1" destOrd="0" presId="urn:microsoft.com/office/officeart/2005/8/layout/orgChart1"/>
    <dgm:cxn modelId="{116CD315-9C1D-441D-A0AC-D79684C90895}" type="presParOf" srcId="{FA39BC47-569B-4E23-AEF8-ED56405775A9}" destId="{8D865F47-72F9-4B99-89F4-6DF585FFE9DB}" srcOrd="1" destOrd="0" presId="urn:microsoft.com/office/officeart/2005/8/layout/orgChart1"/>
    <dgm:cxn modelId="{90EAF476-955B-4080-B3AD-01ECB6AB41D1}" type="presParOf" srcId="{FA39BC47-569B-4E23-AEF8-ED56405775A9}" destId="{9EDCDB4C-22D9-4795-BF91-FBE1DB29AD5D}" srcOrd="2" destOrd="0" presId="urn:microsoft.com/office/officeart/2005/8/layout/orgChart1"/>
    <dgm:cxn modelId="{D255CFB3-CFD9-434E-92B9-A94B9F6B107E}" type="presParOf" srcId="{D741FA13-2B9E-464E-90D3-DF182AC81A4A}" destId="{1CCD66E2-40B3-485A-9570-CADFDD409BB2}" srcOrd="4" destOrd="0" presId="urn:microsoft.com/office/officeart/2005/8/layout/orgChart1"/>
    <dgm:cxn modelId="{727FD0AF-3ED1-4C13-A208-1AEFF52828EC}" type="presParOf" srcId="{D741FA13-2B9E-464E-90D3-DF182AC81A4A}" destId="{5E52E430-CEE1-4F55-A8ED-1D2421C851AD}" srcOrd="5" destOrd="0" presId="urn:microsoft.com/office/officeart/2005/8/layout/orgChart1"/>
    <dgm:cxn modelId="{432B8720-C95A-41F1-B58D-767162EA1E16}" type="presParOf" srcId="{5E52E430-CEE1-4F55-A8ED-1D2421C851AD}" destId="{DDBACD95-3AC7-4BB1-AE7A-07186112E82A}" srcOrd="0" destOrd="0" presId="urn:microsoft.com/office/officeart/2005/8/layout/orgChart1"/>
    <dgm:cxn modelId="{18E1A47B-A46A-43BE-BF18-609D32CFA242}" type="presParOf" srcId="{DDBACD95-3AC7-4BB1-AE7A-07186112E82A}" destId="{FE3E4386-9559-4CCB-BCD6-C3A6454AFC66}" srcOrd="0" destOrd="0" presId="urn:microsoft.com/office/officeart/2005/8/layout/orgChart1"/>
    <dgm:cxn modelId="{640F3897-0AFA-4A2E-9B87-D78E69AFE509}" type="presParOf" srcId="{DDBACD95-3AC7-4BB1-AE7A-07186112E82A}" destId="{070CC5F0-266E-439B-9FD4-67EBF188DC68}" srcOrd="1" destOrd="0" presId="urn:microsoft.com/office/officeart/2005/8/layout/orgChart1"/>
    <dgm:cxn modelId="{49928132-98DC-4B1E-816B-C3274553F64D}" type="presParOf" srcId="{5E52E430-CEE1-4F55-A8ED-1D2421C851AD}" destId="{E7B099D9-4286-445C-BA5E-810FC2ABECBC}" srcOrd="1" destOrd="0" presId="urn:microsoft.com/office/officeart/2005/8/layout/orgChart1"/>
    <dgm:cxn modelId="{EB9F87B8-08B7-4300-B696-EA474F92217B}" type="presParOf" srcId="{5E52E430-CEE1-4F55-A8ED-1D2421C851AD}" destId="{0BF7800E-13B0-497F-891D-ECD14FFB867A}" srcOrd="2" destOrd="0" presId="urn:microsoft.com/office/officeart/2005/8/layout/orgChart1"/>
    <dgm:cxn modelId="{7289A1D0-1B0A-4359-BBAA-1BD9DA026BE6}" type="presParOf" srcId="{D741FA13-2B9E-464E-90D3-DF182AC81A4A}" destId="{82A37F43-4A7F-4990-9D54-3FA71982EE5C}" srcOrd="6" destOrd="0" presId="urn:microsoft.com/office/officeart/2005/8/layout/orgChart1"/>
    <dgm:cxn modelId="{58FB014B-3730-405A-B55C-F3AA0E652D78}" type="presParOf" srcId="{D741FA13-2B9E-464E-90D3-DF182AC81A4A}" destId="{6D3B932D-CB2F-4ADA-9266-7BB6311D59CA}" srcOrd="7" destOrd="0" presId="urn:microsoft.com/office/officeart/2005/8/layout/orgChart1"/>
    <dgm:cxn modelId="{49871B75-782B-4D96-9967-E1EBF5D81E5C}" type="presParOf" srcId="{6D3B932D-CB2F-4ADA-9266-7BB6311D59CA}" destId="{BA183AD4-A104-4376-8D64-6717B876F0A6}" srcOrd="0" destOrd="0" presId="urn:microsoft.com/office/officeart/2005/8/layout/orgChart1"/>
    <dgm:cxn modelId="{FB8A2CAF-DB8C-4461-8D64-82EB5FA906F2}" type="presParOf" srcId="{BA183AD4-A104-4376-8D64-6717B876F0A6}" destId="{A41D6C59-BE79-4E25-8371-459827031298}" srcOrd="0" destOrd="0" presId="urn:microsoft.com/office/officeart/2005/8/layout/orgChart1"/>
    <dgm:cxn modelId="{C16059B1-E8CD-42F1-A851-D7022A36BE08}" type="presParOf" srcId="{BA183AD4-A104-4376-8D64-6717B876F0A6}" destId="{0225A8E6-61B1-4788-91F5-5388EFA0881A}" srcOrd="1" destOrd="0" presId="urn:microsoft.com/office/officeart/2005/8/layout/orgChart1"/>
    <dgm:cxn modelId="{4D19CF86-30C7-4A87-8B16-889BAB7441D3}" type="presParOf" srcId="{6D3B932D-CB2F-4ADA-9266-7BB6311D59CA}" destId="{E3299A2B-7448-49EF-B5E8-EF85C78B3209}" srcOrd="1" destOrd="0" presId="urn:microsoft.com/office/officeart/2005/8/layout/orgChart1"/>
    <dgm:cxn modelId="{14725BE7-187F-4ECF-8406-86D0DE887A70}" type="presParOf" srcId="{6D3B932D-CB2F-4ADA-9266-7BB6311D59CA}" destId="{BE318F9C-609A-4A7B-AD35-53492B3399C4}" srcOrd="2" destOrd="0" presId="urn:microsoft.com/office/officeart/2005/8/layout/orgChart1"/>
    <dgm:cxn modelId="{853ADCD8-FC9B-4C69-978A-FA013B43A71D}" type="presParOf" srcId="{D741FA13-2B9E-464E-90D3-DF182AC81A4A}" destId="{A74AFD65-4B5C-467E-9A54-32E29B81BBF3}" srcOrd="8" destOrd="0" presId="urn:microsoft.com/office/officeart/2005/8/layout/orgChart1"/>
    <dgm:cxn modelId="{5ABE7016-FCF4-462A-9FFF-960D70C59348}" type="presParOf" srcId="{D741FA13-2B9E-464E-90D3-DF182AC81A4A}" destId="{A2C0329A-566B-4AF6-A431-9DF290605218}" srcOrd="9" destOrd="0" presId="urn:microsoft.com/office/officeart/2005/8/layout/orgChart1"/>
    <dgm:cxn modelId="{9E2D4F9B-F621-4445-9565-56CC8422E2FB}" type="presParOf" srcId="{A2C0329A-566B-4AF6-A431-9DF290605218}" destId="{0CE12974-3549-469E-9C2B-102BA0755BCB}" srcOrd="0" destOrd="0" presId="urn:microsoft.com/office/officeart/2005/8/layout/orgChart1"/>
    <dgm:cxn modelId="{6001E4DB-4291-4158-AE6B-10683ABD9E03}" type="presParOf" srcId="{0CE12974-3549-469E-9C2B-102BA0755BCB}" destId="{1F853328-2DF1-46C9-824D-C88BF9DD2829}" srcOrd="0" destOrd="0" presId="urn:microsoft.com/office/officeart/2005/8/layout/orgChart1"/>
    <dgm:cxn modelId="{12F6E63D-EBCA-402F-8616-ACF46AACFB87}" type="presParOf" srcId="{0CE12974-3549-469E-9C2B-102BA0755BCB}" destId="{144B6899-AE76-43E3-9551-8AED96CE31F9}" srcOrd="1" destOrd="0" presId="urn:microsoft.com/office/officeart/2005/8/layout/orgChart1"/>
    <dgm:cxn modelId="{95603437-C853-4924-97E2-38634C783561}" type="presParOf" srcId="{A2C0329A-566B-4AF6-A431-9DF290605218}" destId="{BD027186-6FA1-4A57-89F9-B56419C37C94}" srcOrd="1" destOrd="0" presId="urn:microsoft.com/office/officeart/2005/8/layout/orgChart1"/>
    <dgm:cxn modelId="{262DB121-593A-4E55-93CE-BBDC763111EB}" type="presParOf" srcId="{A2C0329A-566B-4AF6-A431-9DF290605218}" destId="{7997FB87-15C2-44F2-8D58-200506AF2C87}" srcOrd="2" destOrd="0" presId="urn:microsoft.com/office/officeart/2005/8/layout/orgChart1"/>
    <dgm:cxn modelId="{9C243556-DC24-47A0-BD86-4109DD96EEB8}" type="presParOf" srcId="{D741FA13-2B9E-464E-90D3-DF182AC81A4A}" destId="{E78EF2CB-1688-4159-99D0-E72A571BFC47}" srcOrd="10" destOrd="0" presId="urn:microsoft.com/office/officeart/2005/8/layout/orgChart1"/>
    <dgm:cxn modelId="{47706AFF-BB55-4631-9706-C5CB35E45CC8}" type="presParOf" srcId="{D741FA13-2B9E-464E-90D3-DF182AC81A4A}" destId="{183C5728-769C-4C06-B0F4-FCB8632904F1}" srcOrd="11" destOrd="0" presId="urn:microsoft.com/office/officeart/2005/8/layout/orgChart1"/>
    <dgm:cxn modelId="{2F85B6C4-AFDB-4BF6-AEBB-98C6C1D0B5E8}" type="presParOf" srcId="{183C5728-769C-4C06-B0F4-FCB8632904F1}" destId="{6B8BA580-FC41-4341-AB36-0A518D440D0D}" srcOrd="0" destOrd="0" presId="urn:microsoft.com/office/officeart/2005/8/layout/orgChart1"/>
    <dgm:cxn modelId="{D86655F6-1464-4BA1-8119-BE44165C11D3}" type="presParOf" srcId="{6B8BA580-FC41-4341-AB36-0A518D440D0D}" destId="{C82D7E52-A02A-42CB-A8AF-E79DC5A58CD1}" srcOrd="0" destOrd="0" presId="urn:microsoft.com/office/officeart/2005/8/layout/orgChart1"/>
    <dgm:cxn modelId="{1C19E2ED-5777-4518-BEE3-CC2CF82AE81B}" type="presParOf" srcId="{6B8BA580-FC41-4341-AB36-0A518D440D0D}" destId="{7A56A10E-D46A-440F-945C-4F17A387D5BF}" srcOrd="1" destOrd="0" presId="urn:microsoft.com/office/officeart/2005/8/layout/orgChart1"/>
    <dgm:cxn modelId="{AC5F8CEB-36FB-4456-8455-6DEF8797F67C}" type="presParOf" srcId="{183C5728-769C-4C06-B0F4-FCB8632904F1}" destId="{F9A20ADB-F10A-4D55-BAA6-54F6F0A87DCC}" srcOrd="1" destOrd="0" presId="urn:microsoft.com/office/officeart/2005/8/layout/orgChart1"/>
    <dgm:cxn modelId="{0CA801DE-FBA2-4A93-AA38-90747EA6C02E}" type="presParOf" srcId="{183C5728-769C-4C06-B0F4-FCB8632904F1}" destId="{C1612580-2733-4796-AE91-68EBA8C7EB0D}" srcOrd="2" destOrd="0" presId="urn:microsoft.com/office/officeart/2005/8/layout/orgChart1"/>
    <dgm:cxn modelId="{379530A6-ED74-4239-A5B8-4BEA3D319CBC}" type="presParOf" srcId="{D741FA13-2B9E-464E-90D3-DF182AC81A4A}" destId="{CACA6E69-F473-4B5E-8FCE-F7ADCA0B6290}" srcOrd="12" destOrd="0" presId="urn:microsoft.com/office/officeart/2005/8/layout/orgChart1"/>
    <dgm:cxn modelId="{F3BBBE13-D770-48C8-ACEE-568CEB6DC2B9}" type="presParOf" srcId="{D741FA13-2B9E-464E-90D3-DF182AC81A4A}" destId="{A998E0D4-5C8F-46A0-A87C-C5039099BCAC}" srcOrd="13" destOrd="0" presId="urn:microsoft.com/office/officeart/2005/8/layout/orgChart1"/>
    <dgm:cxn modelId="{5C6A69ED-CB32-4017-BE6A-C2C6DA884823}" type="presParOf" srcId="{A998E0D4-5C8F-46A0-A87C-C5039099BCAC}" destId="{6926EF79-6888-435F-A3DD-0E61B001949F}" srcOrd="0" destOrd="0" presId="urn:microsoft.com/office/officeart/2005/8/layout/orgChart1"/>
    <dgm:cxn modelId="{71CA2A7B-D24F-4C35-AC91-BD895FFEAD60}" type="presParOf" srcId="{6926EF79-6888-435F-A3DD-0E61B001949F}" destId="{DD1E53B6-829A-4845-AE39-DFF05D8C6E3D}" srcOrd="0" destOrd="0" presId="urn:microsoft.com/office/officeart/2005/8/layout/orgChart1"/>
    <dgm:cxn modelId="{9604A2B9-3FCA-48B1-A367-96CD6D8ED576}" type="presParOf" srcId="{6926EF79-6888-435F-A3DD-0E61B001949F}" destId="{EB0AA558-D8C9-48C8-9317-A7412ACC4726}" srcOrd="1" destOrd="0" presId="urn:microsoft.com/office/officeart/2005/8/layout/orgChart1"/>
    <dgm:cxn modelId="{87CD71B8-10A6-4F7D-B9E8-B93006060E4B}" type="presParOf" srcId="{A998E0D4-5C8F-46A0-A87C-C5039099BCAC}" destId="{54F4A01C-7210-49DA-B8BF-7A2A50124E36}" srcOrd="1" destOrd="0" presId="urn:microsoft.com/office/officeart/2005/8/layout/orgChart1"/>
    <dgm:cxn modelId="{9A7346F3-FBC4-40B0-8E9A-0454776EB3D1}" type="presParOf" srcId="{A998E0D4-5C8F-46A0-A87C-C5039099BCAC}" destId="{38D1D37C-9387-4255-9E3A-FACB96BC56F8}" srcOrd="2" destOrd="0" presId="urn:microsoft.com/office/officeart/2005/8/layout/orgChart1"/>
    <dgm:cxn modelId="{632C1A77-1EE0-4169-A844-826F8FBF459A}" type="presParOf" srcId="{9D3F0A01-A953-4D7E-BAE4-EF633C33E2CF}" destId="{594836DD-38ED-45C7-BC9C-A3A97D3D23BB}" srcOrd="2" destOrd="0" presId="urn:microsoft.com/office/officeart/2005/8/layout/orgChart1"/>
    <dgm:cxn modelId="{B843485D-074D-4982-819E-346F1BA985B6}" type="presParOf" srcId="{CC9359AA-B142-46AF-9CDB-FFA360CE0056}" destId="{E5D898C5-F7B4-4B89-8851-07E7311E4F96}" srcOrd="6" destOrd="0" presId="urn:microsoft.com/office/officeart/2005/8/layout/orgChart1"/>
    <dgm:cxn modelId="{90972E3C-221D-4C42-A037-8709338398C4}" type="presParOf" srcId="{CC9359AA-B142-46AF-9CDB-FFA360CE0056}" destId="{F4DADD55-C7D2-4B98-8F19-E67BD76EFB03}" srcOrd="7" destOrd="0" presId="urn:microsoft.com/office/officeart/2005/8/layout/orgChart1"/>
    <dgm:cxn modelId="{FA3545A4-94C0-464C-9F91-F0B4B048CF4C}" type="presParOf" srcId="{F4DADD55-C7D2-4B98-8F19-E67BD76EFB03}" destId="{1C8ABE48-3791-440C-A27F-8ED094A19500}" srcOrd="0" destOrd="0" presId="urn:microsoft.com/office/officeart/2005/8/layout/orgChart1"/>
    <dgm:cxn modelId="{E7902CB6-9152-4A74-B2A4-96B3AA6AA8BC}" type="presParOf" srcId="{1C8ABE48-3791-440C-A27F-8ED094A19500}" destId="{8F02A6B9-2601-4217-BA8D-82E4BBA68BA8}" srcOrd="0" destOrd="0" presId="urn:microsoft.com/office/officeart/2005/8/layout/orgChart1"/>
    <dgm:cxn modelId="{D406BA42-8A0F-47C0-A73A-994E25685B5A}" type="presParOf" srcId="{1C8ABE48-3791-440C-A27F-8ED094A19500}" destId="{6EF1E500-5152-41E6-A846-8782C60D89F3}" srcOrd="1" destOrd="0" presId="urn:microsoft.com/office/officeart/2005/8/layout/orgChart1"/>
    <dgm:cxn modelId="{B9BFEA5E-3AD1-4A4C-BE08-94AFDEAC7CFF}" type="presParOf" srcId="{F4DADD55-C7D2-4B98-8F19-E67BD76EFB03}" destId="{E26A96A3-25F0-4035-8A0A-FE7FF70F62CB}" srcOrd="1" destOrd="0" presId="urn:microsoft.com/office/officeart/2005/8/layout/orgChart1"/>
    <dgm:cxn modelId="{45A9C99F-E7FB-4579-AD12-6A6C383445DB}" type="presParOf" srcId="{E26A96A3-25F0-4035-8A0A-FE7FF70F62CB}" destId="{EBACEB3B-2BF5-4A89-8866-D6761DCA0F37}" srcOrd="0" destOrd="0" presId="urn:microsoft.com/office/officeart/2005/8/layout/orgChart1"/>
    <dgm:cxn modelId="{1D6CB585-1B53-4D8D-BD53-829700F57805}" type="presParOf" srcId="{E26A96A3-25F0-4035-8A0A-FE7FF70F62CB}" destId="{02BA3CC8-EC3A-47AB-9BA5-960B1E34C60A}" srcOrd="1" destOrd="0" presId="urn:microsoft.com/office/officeart/2005/8/layout/orgChart1"/>
    <dgm:cxn modelId="{316C9287-8C7C-4BBA-8977-45D846E60E31}" type="presParOf" srcId="{02BA3CC8-EC3A-47AB-9BA5-960B1E34C60A}" destId="{187A7C8D-3CC2-4D75-B7E9-07C5833A945C}" srcOrd="0" destOrd="0" presId="urn:microsoft.com/office/officeart/2005/8/layout/orgChart1"/>
    <dgm:cxn modelId="{89D1D8FE-D9AE-4441-9BB1-2F26B5CA4912}" type="presParOf" srcId="{187A7C8D-3CC2-4D75-B7E9-07C5833A945C}" destId="{C99A151E-1166-44C4-A1F1-581622E5B89C}" srcOrd="0" destOrd="0" presId="urn:microsoft.com/office/officeart/2005/8/layout/orgChart1"/>
    <dgm:cxn modelId="{E92C7C39-C0F3-4B2E-94E1-711E220B5052}" type="presParOf" srcId="{187A7C8D-3CC2-4D75-B7E9-07C5833A945C}" destId="{9E823182-82CF-49FA-9965-00FC6655A78F}" srcOrd="1" destOrd="0" presId="urn:microsoft.com/office/officeart/2005/8/layout/orgChart1"/>
    <dgm:cxn modelId="{AEB98480-1641-4392-9405-6AFDD5FB0777}" type="presParOf" srcId="{02BA3CC8-EC3A-47AB-9BA5-960B1E34C60A}" destId="{0F98D33D-278A-47FF-9F3B-AD35EB79F18A}" srcOrd="1" destOrd="0" presId="urn:microsoft.com/office/officeart/2005/8/layout/orgChart1"/>
    <dgm:cxn modelId="{572DE130-5665-4DEC-8322-356B954E9138}" type="presParOf" srcId="{02BA3CC8-EC3A-47AB-9BA5-960B1E34C60A}" destId="{24C80044-531F-4B4F-BEED-FA51E3EEA2A3}" srcOrd="2" destOrd="0" presId="urn:microsoft.com/office/officeart/2005/8/layout/orgChart1"/>
    <dgm:cxn modelId="{F740CE57-A413-4F25-B5DC-1DA0F35CBD6D}" type="presParOf" srcId="{E26A96A3-25F0-4035-8A0A-FE7FF70F62CB}" destId="{D89633E2-E19A-4171-B93A-DF99E0B81F1C}" srcOrd="2" destOrd="0" presId="urn:microsoft.com/office/officeart/2005/8/layout/orgChart1"/>
    <dgm:cxn modelId="{A2A0687D-8336-47CE-89F1-B6C1CE6917D2}" type="presParOf" srcId="{E26A96A3-25F0-4035-8A0A-FE7FF70F62CB}" destId="{D58AAC90-E901-42C7-87FE-A7C390C3EE0C}" srcOrd="3" destOrd="0" presId="urn:microsoft.com/office/officeart/2005/8/layout/orgChart1"/>
    <dgm:cxn modelId="{08300527-132B-47CD-8491-5228860F2F5E}" type="presParOf" srcId="{D58AAC90-E901-42C7-87FE-A7C390C3EE0C}" destId="{6E9388EA-D875-49BA-92B3-4C1782CDB52D}" srcOrd="0" destOrd="0" presId="urn:microsoft.com/office/officeart/2005/8/layout/orgChart1"/>
    <dgm:cxn modelId="{A0A55D0F-363C-4336-9280-0C48AA0703EB}" type="presParOf" srcId="{6E9388EA-D875-49BA-92B3-4C1782CDB52D}" destId="{5BA4B578-77A4-4CCB-A746-0E125AFD2792}" srcOrd="0" destOrd="0" presId="urn:microsoft.com/office/officeart/2005/8/layout/orgChart1"/>
    <dgm:cxn modelId="{0A677B82-3878-48BA-A15E-E7441A63F06E}" type="presParOf" srcId="{6E9388EA-D875-49BA-92B3-4C1782CDB52D}" destId="{25287B2C-0FF0-4B2A-AFE1-6B9C37810265}" srcOrd="1" destOrd="0" presId="urn:microsoft.com/office/officeart/2005/8/layout/orgChart1"/>
    <dgm:cxn modelId="{9E37C4BB-0558-4945-9138-72221A978F39}" type="presParOf" srcId="{D58AAC90-E901-42C7-87FE-A7C390C3EE0C}" destId="{E017661A-3B65-4FB2-9CA8-A34DE195D233}" srcOrd="1" destOrd="0" presId="urn:microsoft.com/office/officeart/2005/8/layout/orgChart1"/>
    <dgm:cxn modelId="{71F9B4F5-1F7E-48A2-8176-77529A397D23}" type="presParOf" srcId="{D58AAC90-E901-42C7-87FE-A7C390C3EE0C}" destId="{B2BD28ED-2FAC-4B67-9E09-6BC83845F4C9}" srcOrd="2" destOrd="0" presId="urn:microsoft.com/office/officeart/2005/8/layout/orgChart1"/>
    <dgm:cxn modelId="{27640D30-DC53-48C7-BAFB-16B45D2454E4}" type="presParOf" srcId="{E26A96A3-25F0-4035-8A0A-FE7FF70F62CB}" destId="{CC8BD1DC-391F-45F5-8B72-0395A14DDAB1}" srcOrd="4" destOrd="0" presId="urn:microsoft.com/office/officeart/2005/8/layout/orgChart1"/>
    <dgm:cxn modelId="{9E6E67B5-DDDE-4116-B8F9-78B40EBBAC4C}" type="presParOf" srcId="{E26A96A3-25F0-4035-8A0A-FE7FF70F62CB}" destId="{0890DC91-1B99-4327-92F6-0543421633CE}" srcOrd="5" destOrd="0" presId="urn:microsoft.com/office/officeart/2005/8/layout/orgChart1"/>
    <dgm:cxn modelId="{42DC472B-672C-4AC6-87CB-2ECCE32E4FB7}" type="presParOf" srcId="{0890DC91-1B99-4327-92F6-0543421633CE}" destId="{C9556F4D-5C66-4F16-A54A-422DA2F63A1F}" srcOrd="0" destOrd="0" presId="urn:microsoft.com/office/officeart/2005/8/layout/orgChart1"/>
    <dgm:cxn modelId="{0508E220-9930-4D07-9830-F92DB4FFFBE4}" type="presParOf" srcId="{C9556F4D-5C66-4F16-A54A-422DA2F63A1F}" destId="{E62F272C-BE1D-4223-805E-16294E010178}" srcOrd="0" destOrd="0" presId="urn:microsoft.com/office/officeart/2005/8/layout/orgChart1"/>
    <dgm:cxn modelId="{9D876DBA-742A-4613-AB2E-E73ACCB35FFA}" type="presParOf" srcId="{C9556F4D-5C66-4F16-A54A-422DA2F63A1F}" destId="{79223C6C-E373-481B-8F96-0CEBB922F686}" srcOrd="1" destOrd="0" presId="urn:microsoft.com/office/officeart/2005/8/layout/orgChart1"/>
    <dgm:cxn modelId="{C5DE6BE8-FFAA-4A10-9BD7-A226DB370C8B}" type="presParOf" srcId="{0890DC91-1B99-4327-92F6-0543421633CE}" destId="{9DDD67A2-F59E-40C6-A79F-713EB6F9047A}" srcOrd="1" destOrd="0" presId="urn:microsoft.com/office/officeart/2005/8/layout/orgChart1"/>
    <dgm:cxn modelId="{ED4175C9-2DDA-4DB4-8803-9F9CDE2DF74D}" type="presParOf" srcId="{0890DC91-1B99-4327-92F6-0543421633CE}" destId="{16FF9833-2E29-4DA6-8701-2B6DCDA5A8C3}" srcOrd="2" destOrd="0" presId="urn:microsoft.com/office/officeart/2005/8/layout/orgChart1"/>
    <dgm:cxn modelId="{B3C741D1-F530-4011-B042-4E1D4A9DAA15}" type="presParOf" srcId="{E26A96A3-25F0-4035-8A0A-FE7FF70F62CB}" destId="{4CD28EA6-93E9-44CD-866C-B9A18E4D55B2}" srcOrd="6" destOrd="0" presId="urn:microsoft.com/office/officeart/2005/8/layout/orgChart1"/>
    <dgm:cxn modelId="{FBE10813-A53E-4B3B-9080-F25384D895AD}" type="presParOf" srcId="{E26A96A3-25F0-4035-8A0A-FE7FF70F62CB}" destId="{83FF93E8-8523-4017-9C81-459337C5BEA3}" srcOrd="7" destOrd="0" presId="urn:microsoft.com/office/officeart/2005/8/layout/orgChart1"/>
    <dgm:cxn modelId="{28DDA68A-6862-4D42-AA8E-7A2E36822F1B}" type="presParOf" srcId="{83FF93E8-8523-4017-9C81-459337C5BEA3}" destId="{7FA9BFD5-8A80-4D0A-97F0-0E91462D44AB}" srcOrd="0" destOrd="0" presId="urn:microsoft.com/office/officeart/2005/8/layout/orgChart1"/>
    <dgm:cxn modelId="{444752D7-B3DF-432C-BBDC-8DB2E1B70997}" type="presParOf" srcId="{7FA9BFD5-8A80-4D0A-97F0-0E91462D44AB}" destId="{C3F738B0-3349-4924-AD5E-4A03B50715CD}" srcOrd="0" destOrd="0" presId="urn:microsoft.com/office/officeart/2005/8/layout/orgChart1"/>
    <dgm:cxn modelId="{C24139CC-E992-4ED2-8220-BDDE40643060}" type="presParOf" srcId="{7FA9BFD5-8A80-4D0A-97F0-0E91462D44AB}" destId="{FD05CB21-0620-43AD-A682-476F9202A391}" srcOrd="1" destOrd="0" presId="urn:microsoft.com/office/officeart/2005/8/layout/orgChart1"/>
    <dgm:cxn modelId="{8CBBD484-7019-46F0-AD92-A6DD081C9D63}" type="presParOf" srcId="{83FF93E8-8523-4017-9C81-459337C5BEA3}" destId="{BD8B3F0F-7FB6-487F-909C-E612177BBC57}" srcOrd="1" destOrd="0" presId="urn:microsoft.com/office/officeart/2005/8/layout/orgChart1"/>
    <dgm:cxn modelId="{802A3373-C3CA-4D59-B6CD-0FBEB148C27B}" type="presParOf" srcId="{83FF93E8-8523-4017-9C81-459337C5BEA3}" destId="{F15A22E8-F5FF-49B8-B2F2-8F456C4B433E}" srcOrd="2" destOrd="0" presId="urn:microsoft.com/office/officeart/2005/8/layout/orgChart1"/>
    <dgm:cxn modelId="{EB1AB4C5-5874-4FF7-B104-56FF79C010DF}" type="presParOf" srcId="{F4DADD55-C7D2-4B98-8F19-E67BD76EFB03}" destId="{C0A2C192-14E5-4185-9A04-0D137E7D7A71}" srcOrd="2" destOrd="0" presId="urn:microsoft.com/office/officeart/2005/8/layout/orgChart1"/>
    <dgm:cxn modelId="{2BA19E5B-1B54-444E-A8BE-9A8F283BB3D6}" type="presParOf" srcId="{CC9359AA-B142-46AF-9CDB-FFA360CE0056}" destId="{44C0B96A-E70D-4A52-9ED7-71CBB89A2431}" srcOrd="8" destOrd="0" presId="urn:microsoft.com/office/officeart/2005/8/layout/orgChart1"/>
    <dgm:cxn modelId="{27D68323-6E13-40D0-B229-928741378214}" type="presParOf" srcId="{CC9359AA-B142-46AF-9CDB-FFA360CE0056}" destId="{E1D2BA83-028B-41DE-9822-5E744CCC5C9C}" srcOrd="9" destOrd="0" presId="urn:microsoft.com/office/officeart/2005/8/layout/orgChart1"/>
    <dgm:cxn modelId="{73E0FF76-AC7A-42C8-B43B-4394F07B4B04}" type="presParOf" srcId="{E1D2BA83-028B-41DE-9822-5E744CCC5C9C}" destId="{75540970-E5E6-4BF7-8BA5-98F734530023}" srcOrd="0" destOrd="0" presId="urn:microsoft.com/office/officeart/2005/8/layout/orgChart1"/>
    <dgm:cxn modelId="{317FCF56-9880-493B-871D-51A43F5449FD}" type="presParOf" srcId="{75540970-E5E6-4BF7-8BA5-98F734530023}" destId="{679BFE41-F5C5-46E5-B0C4-124CC59B3932}" srcOrd="0" destOrd="0" presId="urn:microsoft.com/office/officeart/2005/8/layout/orgChart1"/>
    <dgm:cxn modelId="{1049E374-83DF-469B-958F-5D29AE42F683}" type="presParOf" srcId="{75540970-E5E6-4BF7-8BA5-98F734530023}" destId="{E3117A28-4D8C-42C3-B740-3A0A7511670E}" srcOrd="1" destOrd="0" presId="urn:microsoft.com/office/officeart/2005/8/layout/orgChart1"/>
    <dgm:cxn modelId="{BD9D6457-339F-4DA4-BAB0-7A252DDB48EE}" type="presParOf" srcId="{E1D2BA83-028B-41DE-9822-5E744CCC5C9C}" destId="{E9EFC181-0B09-474A-BDCA-8CFBA62CC723}" srcOrd="1" destOrd="0" presId="urn:microsoft.com/office/officeart/2005/8/layout/orgChart1"/>
    <dgm:cxn modelId="{C9BDB450-2C48-46DE-ADCC-214248EFA5AB}" type="presParOf" srcId="{E9EFC181-0B09-474A-BDCA-8CFBA62CC723}" destId="{A04A283F-C078-4638-8BAB-85402EAF4769}" srcOrd="0" destOrd="0" presId="urn:microsoft.com/office/officeart/2005/8/layout/orgChart1"/>
    <dgm:cxn modelId="{D4ACFD9B-988A-44A5-94A1-C1A6CF26E03F}" type="presParOf" srcId="{E9EFC181-0B09-474A-BDCA-8CFBA62CC723}" destId="{C1D4C8B2-D458-4E28-8D2A-6F7D76E53C9B}" srcOrd="1" destOrd="0" presId="urn:microsoft.com/office/officeart/2005/8/layout/orgChart1"/>
    <dgm:cxn modelId="{397D440A-AB9D-4F88-B56A-0A825EEAE8C1}" type="presParOf" srcId="{C1D4C8B2-D458-4E28-8D2A-6F7D76E53C9B}" destId="{EBA3516E-F971-4903-A0CE-FAA067A2E310}" srcOrd="0" destOrd="0" presId="urn:microsoft.com/office/officeart/2005/8/layout/orgChart1"/>
    <dgm:cxn modelId="{C8EA6FEE-45AB-41C9-AB91-60F7C91A239F}" type="presParOf" srcId="{EBA3516E-F971-4903-A0CE-FAA067A2E310}" destId="{8682FBA4-6D80-4060-85A0-72DB0EACD4B1}" srcOrd="0" destOrd="0" presId="urn:microsoft.com/office/officeart/2005/8/layout/orgChart1"/>
    <dgm:cxn modelId="{AFE16F4F-27A6-4A61-B6D7-C45A1D564362}" type="presParOf" srcId="{EBA3516E-F971-4903-A0CE-FAA067A2E310}" destId="{99B172F7-1231-41CE-887C-515E3B93E667}" srcOrd="1" destOrd="0" presId="urn:microsoft.com/office/officeart/2005/8/layout/orgChart1"/>
    <dgm:cxn modelId="{5FECE905-6849-49BE-9CF7-E68720B7A086}" type="presParOf" srcId="{C1D4C8B2-D458-4E28-8D2A-6F7D76E53C9B}" destId="{D4119697-AD69-4809-9D2D-136B359912E4}" srcOrd="1" destOrd="0" presId="urn:microsoft.com/office/officeart/2005/8/layout/orgChart1"/>
    <dgm:cxn modelId="{AA6002C7-221C-46CF-89CC-DB3FDE7C6E26}" type="presParOf" srcId="{C1D4C8B2-D458-4E28-8D2A-6F7D76E53C9B}" destId="{A8C298CC-E87B-4114-8D18-311D70F5A3FA}" srcOrd="2" destOrd="0" presId="urn:microsoft.com/office/officeart/2005/8/layout/orgChart1"/>
    <dgm:cxn modelId="{D6675E3E-E8D4-4D28-8E47-B37D4CDD0D2A}" type="presParOf" srcId="{E1D2BA83-028B-41DE-9822-5E744CCC5C9C}" destId="{EC1D122D-6F85-4B0C-ADA4-5B122335227D}" srcOrd="2" destOrd="0" presId="urn:microsoft.com/office/officeart/2005/8/layout/orgChart1"/>
    <dgm:cxn modelId="{89A47943-BAD3-40D3-80AD-03066892E039}" type="presParOf" srcId="{CC9359AA-B142-46AF-9CDB-FFA360CE0056}" destId="{DFE372B1-5A56-4FC2-94C8-B43390FA199E}" srcOrd="10" destOrd="0" presId="urn:microsoft.com/office/officeart/2005/8/layout/orgChart1"/>
    <dgm:cxn modelId="{241DDA4D-A726-406B-92C7-6B992AB875C4}" type="presParOf" srcId="{CC9359AA-B142-46AF-9CDB-FFA360CE0056}" destId="{D66DAA4C-2C5E-4B1F-8832-68E53DA33B55}" srcOrd="11" destOrd="0" presId="urn:microsoft.com/office/officeart/2005/8/layout/orgChart1"/>
    <dgm:cxn modelId="{6E9B81FF-8DAF-4AFD-A28A-A866DD27B581}" type="presParOf" srcId="{D66DAA4C-2C5E-4B1F-8832-68E53DA33B55}" destId="{A9B1B458-5512-4CAD-826F-2435BF2166F7}" srcOrd="0" destOrd="0" presId="urn:microsoft.com/office/officeart/2005/8/layout/orgChart1"/>
    <dgm:cxn modelId="{3147F857-A70F-47C3-A127-465DB8E0BD83}" type="presParOf" srcId="{A9B1B458-5512-4CAD-826F-2435BF2166F7}" destId="{D03FA9E6-5365-409F-89FD-D1EDBE7AB95D}" srcOrd="0" destOrd="0" presId="urn:microsoft.com/office/officeart/2005/8/layout/orgChart1"/>
    <dgm:cxn modelId="{98C5D6B3-2BCF-469B-9C31-4B7275153B99}" type="presParOf" srcId="{A9B1B458-5512-4CAD-826F-2435BF2166F7}" destId="{F3CCF6EE-7B96-45AF-9684-4C2DDD3EF2E1}" srcOrd="1" destOrd="0" presId="urn:microsoft.com/office/officeart/2005/8/layout/orgChart1"/>
    <dgm:cxn modelId="{392689D1-2C0A-4208-B483-AE20A8A0641F}" type="presParOf" srcId="{D66DAA4C-2C5E-4B1F-8832-68E53DA33B55}" destId="{FA28D308-7E68-4CE4-8438-E9C90AD630FA}" srcOrd="1" destOrd="0" presId="urn:microsoft.com/office/officeart/2005/8/layout/orgChart1"/>
    <dgm:cxn modelId="{671DB41C-488E-4961-BE15-C6167703AB3F}" type="presParOf" srcId="{FA28D308-7E68-4CE4-8438-E9C90AD630FA}" destId="{1A292CED-F2E0-4A5C-A688-C77851DE8E5B}" srcOrd="0" destOrd="0" presId="urn:microsoft.com/office/officeart/2005/8/layout/orgChart1"/>
    <dgm:cxn modelId="{ADDC8449-FB6E-4C21-9437-BE0AB4EB8430}" type="presParOf" srcId="{FA28D308-7E68-4CE4-8438-E9C90AD630FA}" destId="{E25AF19D-76DC-41A0-9D62-C0ABFAC0031C}" srcOrd="1" destOrd="0" presId="urn:microsoft.com/office/officeart/2005/8/layout/orgChart1"/>
    <dgm:cxn modelId="{F60F9287-D2AB-4E46-98EA-5499269EA615}" type="presParOf" srcId="{E25AF19D-76DC-41A0-9D62-C0ABFAC0031C}" destId="{96B09239-5246-4B3A-8741-394497A48D49}" srcOrd="0" destOrd="0" presId="urn:microsoft.com/office/officeart/2005/8/layout/orgChart1"/>
    <dgm:cxn modelId="{15AC37D1-6971-4AC7-9188-B651E9B5D5E1}" type="presParOf" srcId="{96B09239-5246-4B3A-8741-394497A48D49}" destId="{AE648CD9-7EC6-49FE-945D-F4E908D21FEF}" srcOrd="0" destOrd="0" presId="urn:microsoft.com/office/officeart/2005/8/layout/orgChart1"/>
    <dgm:cxn modelId="{A22FCB80-6AA5-4734-98D8-89AC7653AF21}" type="presParOf" srcId="{96B09239-5246-4B3A-8741-394497A48D49}" destId="{9EBEA176-4C62-49C5-B428-F69B1A1FD463}" srcOrd="1" destOrd="0" presId="urn:microsoft.com/office/officeart/2005/8/layout/orgChart1"/>
    <dgm:cxn modelId="{29AC6E46-FF0F-497B-8710-81C72A0191FD}" type="presParOf" srcId="{E25AF19D-76DC-41A0-9D62-C0ABFAC0031C}" destId="{081A5B58-5B08-422C-988B-6D2A8D43B4C9}" srcOrd="1" destOrd="0" presId="urn:microsoft.com/office/officeart/2005/8/layout/orgChart1"/>
    <dgm:cxn modelId="{3E826DAD-2444-4D92-8757-9758B2606E89}" type="presParOf" srcId="{E25AF19D-76DC-41A0-9D62-C0ABFAC0031C}" destId="{D65340D3-B68F-4BA8-BB7D-FBEB68517F83}" srcOrd="2" destOrd="0" presId="urn:microsoft.com/office/officeart/2005/8/layout/orgChart1"/>
    <dgm:cxn modelId="{99433D17-74A7-41A9-BF3C-7E88FA2A6ACE}" type="presParOf" srcId="{D66DAA4C-2C5E-4B1F-8832-68E53DA33B55}" destId="{1DCB1BD1-BB55-4257-BFE9-1EF7CB3861F0}" srcOrd="2" destOrd="0" presId="urn:microsoft.com/office/officeart/2005/8/layout/orgChart1"/>
    <dgm:cxn modelId="{C1C4B83D-9595-44A6-A2A9-72A4AEC9CC2F}" type="presParOf" srcId="{CC9359AA-B142-46AF-9CDB-FFA360CE0056}" destId="{337F207B-BBA7-4757-B369-67786C1D5912}" srcOrd="12" destOrd="0" presId="urn:microsoft.com/office/officeart/2005/8/layout/orgChart1"/>
    <dgm:cxn modelId="{98BAE501-10C9-40FF-807B-DD06EEE5EB58}" type="presParOf" srcId="{CC9359AA-B142-46AF-9CDB-FFA360CE0056}" destId="{A623C674-0B71-405E-A805-EB341AA14400}" srcOrd="13" destOrd="0" presId="urn:microsoft.com/office/officeart/2005/8/layout/orgChart1"/>
    <dgm:cxn modelId="{DE8CC31A-F2B4-4FC6-B60D-352054162654}" type="presParOf" srcId="{A623C674-0B71-405E-A805-EB341AA14400}" destId="{672A4F08-BBB9-4C06-AAC8-2C7F818DDDBC}" srcOrd="0" destOrd="0" presId="urn:microsoft.com/office/officeart/2005/8/layout/orgChart1"/>
    <dgm:cxn modelId="{CD5E4F19-AB77-4FF1-97F3-8231F32B3F4F}" type="presParOf" srcId="{672A4F08-BBB9-4C06-AAC8-2C7F818DDDBC}" destId="{9029F477-C9C4-4356-A5C3-E791AF82220D}" srcOrd="0" destOrd="0" presId="urn:microsoft.com/office/officeart/2005/8/layout/orgChart1"/>
    <dgm:cxn modelId="{861D4FD6-E11C-403F-99B7-D725C274A4E5}" type="presParOf" srcId="{672A4F08-BBB9-4C06-AAC8-2C7F818DDDBC}" destId="{DF6BE180-D869-4C40-9960-D8B52A8F1F8C}" srcOrd="1" destOrd="0" presId="urn:microsoft.com/office/officeart/2005/8/layout/orgChart1"/>
    <dgm:cxn modelId="{419896D1-47D8-4D31-B129-B1ECE1F50F5E}" type="presParOf" srcId="{A623C674-0B71-405E-A805-EB341AA14400}" destId="{16F723CC-BF08-49C3-B89D-A78486DB14BD}" srcOrd="1" destOrd="0" presId="urn:microsoft.com/office/officeart/2005/8/layout/orgChart1"/>
    <dgm:cxn modelId="{37F5A065-B42F-401C-BE0D-78F478C34FD0}" type="presParOf" srcId="{16F723CC-BF08-49C3-B89D-A78486DB14BD}" destId="{04513F11-EEDE-45B2-AC22-D86836842685}" srcOrd="0" destOrd="0" presId="urn:microsoft.com/office/officeart/2005/8/layout/orgChart1"/>
    <dgm:cxn modelId="{B400434B-6F4F-4973-BD91-28910A3527E2}" type="presParOf" srcId="{16F723CC-BF08-49C3-B89D-A78486DB14BD}" destId="{43536915-25FD-42B4-B451-312B151835FD}" srcOrd="1" destOrd="0" presId="urn:microsoft.com/office/officeart/2005/8/layout/orgChart1"/>
    <dgm:cxn modelId="{3834F9F0-1F95-4722-A18B-A92340ADB1CE}" type="presParOf" srcId="{43536915-25FD-42B4-B451-312B151835FD}" destId="{6850D3E0-AA08-4054-BCFC-2C78BFFCC648}" srcOrd="0" destOrd="0" presId="urn:microsoft.com/office/officeart/2005/8/layout/orgChart1"/>
    <dgm:cxn modelId="{6FD9E482-244E-4329-8E78-CB555AB25F3C}" type="presParOf" srcId="{6850D3E0-AA08-4054-BCFC-2C78BFFCC648}" destId="{72917831-0E9E-42AA-B433-D11202AE9423}" srcOrd="0" destOrd="0" presId="urn:microsoft.com/office/officeart/2005/8/layout/orgChart1"/>
    <dgm:cxn modelId="{F69D9B5B-B753-46CA-83CF-C1C0D9FC0873}" type="presParOf" srcId="{6850D3E0-AA08-4054-BCFC-2C78BFFCC648}" destId="{0999827E-5A9B-4A27-9FAF-87EC882618D9}" srcOrd="1" destOrd="0" presId="urn:microsoft.com/office/officeart/2005/8/layout/orgChart1"/>
    <dgm:cxn modelId="{84B8744F-E225-48D5-A39C-7DA258F5EC72}" type="presParOf" srcId="{43536915-25FD-42B4-B451-312B151835FD}" destId="{6AA83621-DC70-4CFF-A985-637DC7C6D304}" srcOrd="1" destOrd="0" presId="urn:microsoft.com/office/officeart/2005/8/layout/orgChart1"/>
    <dgm:cxn modelId="{95F8C85D-25DA-4D0E-8F46-10CD586F7916}" type="presParOf" srcId="{43536915-25FD-42B4-B451-312B151835FD}" destId="{3EAE6C2D-7613-4F74-8DE8-842E5C2DC834}" srcOrd="2" destOrd="0" presId="urn:microsoft.com/office/officeart/2005/8/layout/orgChart1"/>
    <dgm:cxn modelId="{DF38E513-979E-4C97-948B-4B931080D0B4}" type="presParOf" srcId="{A623C674-0B71-405E-A805-EB341AA14400}" destId="{88B0E4BD-B5AC-4DBC-8F55-8430DFB44C13}" srcOrd="2" destOrd="0" presId="urn:microsoft.com/office/officeart/2005/8/layout/orgChart1"/>
    <dgm:cxn modelId="{7B43FDB8-F52A-4050-BE47-A110F0779FEE}" type="presParOf" srcId="{CC9359AA-B142-46AF-9CDB-FFA360CE0056}" destId="{26F1C3A6-66F2-4E92-A04D-2873EEB7BE91}" srcOrd="14" destOrd="0" presId="urn:microsoft.com/office/officeart/2005/8/layout/orgChart1"/>
    <dgm:cxn modelId="{DA22D1C2-9424-464B-90D5-6EB6E0F591D4}" type="presParOf" srcId="{CC9359AA-B142-46AF-9CDB-FFA360CE0056}" destId="{ECA5FE8E-FA0D-409E-919E-2ACC93F79772}" srcOrd="15" destOrd="0" presId="urn:microsoft.com/office/officeart/2005/8/layout/orgChart1"/>
    <dgm:cxn modelId="{549F6BA1-B413-46A8-8FD6-B0E296B4B9EC}" type="presParOf" srcId="{ECA5FE8E-FA0D-409E-919E-2ACC93F79772}" destId="{F6AF13E5-DB2A-482B-8FAE-D255FE476342}" srcOrd="0" destOrd="0" presId="urn:microsoft.com/office/officeart/2005/8/layout/orgChart1"/>
    <dgm:cxn modelId="{C1902102-CB1F-4EE7-ADEE-BD5B2B929C90}" type="presParOf" srcId="{F6AF13E5-DB2A-482B-8FAE-D255FE476342}" destId="{0ED753AD-EC18-439C-A1CA-C1E496634C30}" srcOrd="0" destOrd="0" presId="urn:microsoft.com/office/officeart/2005/8/layout/orgChart1"/>
    <dgm:cxn modelId="{F566BC45-C13C-4FF1-B1D1-CDB373C2D0F6}" type="presParOf" srcId="{F6AF13E5-DB2A-482B-8FAE-D255FE476342}" destId="{614277A3-4A0E-4E04-8C68-AFD762294798}" srcOrd="1" destOrd="0" presId="urn:microsoft.com/office/officeart/2005/8/layout/orgChart1"/>
    <dgm:cxn modelId="{1CD04017-CA98-4CAF-8E77-ABF378E11750}" type="presParOf" srcId="{ECA5FE8E-FA0D-409E-919E-2ACC93F79772}" destId="{18C48B07-E06C-4BBA-A0D9-36DEF59A6629}" srcOrd="1" destOrd="0" presId="urn:microsoft.com/office/officeart/2005/8/layout/orgChart1"/>
    <dgm:cxn modelId="{E3284AB0-4474-414B-A372-67B4834FE399}" type="presParOf" srcId="{18C48B07-E06C-4BBA-A0D9-36DEF59A6629}" destId="{3DC294CC-E193-4311-954B-E291AA2248D8}" srcOrd="0" destOrd="0" presId="urn:microsoft.com/office/officeart/2005/8/layout/orgChart1"/>
    <dgm:cxn modelId="{D02D40E3-EDE4-4BC5-8CED-56C7D255B016}" type="presParOf" srcId="{18C48B07-E06C-4BBA-A0D9-36DEF59A6629}" destId="{F811CD2B-3BD3-40BA-894A-707D5FABF2BE}" srcOrd="1" destOrd="0" presId="urn:microsoft.com/office/officeart/2005/8/layout/orgChart1"/>
    <dgm:cxn modelId="{77E50289-2727-4592-8461-4737814C1FE3}" type="presParOf" srcId="{F811CD2B-3BD3-40BA-894A-707D5FABF2BE}" destId="{7649CD05-7BDA-4226-BCA3-6850E1736FBC}" srcOrd="0" destOrd="0" presId="urn:microsoft.com/office/officeart/2005/8/layout/orgChart1"/>
    <dgm:cxn modelId="{42D692E6-990C-4B94-9B26-BC06498AD684}" type="presParOf" srcId="{7649CD05-7BDA-4226-BCA3-6850E1736FBC}" destId="{35E92CC6-B175-4581-A0F0-5EA0E2A29387}" srcOrd="0" destOrd="0" presId="urn:microsoft.com/office/officeart/2005/8/layout/orgChart1"/>
    <dgm:cxn modelId="{6E3A5F3E-444D-4B5F-93C9-F99911E57581}" type="presParOf" srcId="{7649CD05-7BDA-4226-BCA3-6850E1736FBC}" destId="{46209BC8-7BB6-426F-873E-CEE71DD4D649}" srcOrd="1" destOrd="0" presId="urn:microsoft.com/office/officeart/2005/8/layout/orgChart1"/>
    <dgm:cxn modelId="{BC80A7D3-FBE6-403F-9FFA-6640E865762B}" type="presParOf" srcId="{F811CD2B-3BD3-40BA-894A-707D5FABF2BE}" destId="{F96D6807-85FC-4C92-BC1D-5A3219754CCD}" srcOrd="1" destOrd="0" presId="urn:microsoft.com/office/officeart/2005/8/layout/orgChart1"/>
    <dgm:cxn modelId="{0C46DB3C-8679-4C6A-A984-9C98B47E9115}" type="presParOf" srcId="{F811CD2B-3BD3-40BA-894A-707D5FABF2BE}" destId="{8C15B526-AAEA-4426-B20C-1D503369E388}" srcOrd="2" destOrd="0" presId="urn:microsoft.com/office/officeart/2005/8/layout/orgChart1"/>
    <dgm:cxn modelId="{D430E7F4-846D-4EC0-AD33-EC611433A539}" type="presParOf" srcId="{18C48B07-E06C-4BBA-A0D9-36DEF59A6629}" destId="{EE8709A1-78DE-4232-BA52-F09B2EC3D8FB}" srcOrd="2" destOrd="0" presId="urn:microsoft.com/office/officeart/2005/8/layout/orgChart1"/>
    <dgm:cxn modelId="{5C5AF3CE-9238-413D-A0DC-7485A95DADAE}" type="presParOf" srcId="{18C48B07-E06C-4BBA-A0D9-36DEF59A6629}" destId="{30172AE1-750E-4299-89D4-9D773947E8E1}" srcOrd="3" destOrd="0" presId="urn:microsoft.com/office/officeart/2005/8/layout/orgChart1"/>
    <dgm:cxn modelId="{2278EEAA-594C-4B81-BA1D-3E957D1343C3}" type="presParOf" srcId="{30172AE1-750E-4299-89D4-9D773947E8E1}" destId="{2A872DB8-CE83-4B5F-9A4C-1F964E37A63A}" srcOrd="0" destOrd="0" presId="urn:microsoft.com/office/officeart/2005/8/layout/orgChart1"/>
    <dgm:cxn modelId="{81092DC5-B78F-403D-B01D-DDCEB5262A39}" type="presParOf" srcId="{2A872DB8-CE83-4B5F-9A4C-1F964E37A63A}" destId="{35BD160E-7E53-422A-915E-D61892F8FB5B}" srcOrd="0" destOrd="0" presId="urn:microsoft.com/office/officeart/2005/8/layout/orgChart1"/>
    <dgm:cxn modelId="{437C6B89-D93A-4833-AAD5-AA4A414B2622}" type="presParOf" srcId="{2A872DB8-CE83-4B5F-9A4C-1F964E37A63A}" destId="{D8F2F24C-8ACA-48A5-886A-B7981B1B8A07}" srcOrd="1" destOrd="0" presId="urn:microsoft.com/office/officeart/2005/8/layout/orgChart1"/>
    <dgm:cxn modelId="{FD6C7DDC-E37F-4D71-AE9B-6C953E779716}" type="presParOf" srcId="{30172AE1-750E-4299-89D4-9D773947E8E1}" destId="{A068CD6E-71EA-4CD0-82BF-C3B5813F8666}" srcOrd="1" destOrd="0" presId="urn:microsoft.com/office/officeart/2005/8/layout/orgChart1"/>
    <dgm:cxn modelId="{2956B7EC-1D79-4166-A6C7-C3125C68C27F}" type="presParOf" srcId="{30172AE1-750E-4299-89D4-9D773947E8E1}" destId="{8D6890BD-1AAC-476C-B9BA-D469791D63CF}" srcOrd="2" destOrd="0" presId="urn:microsoft.com/office/officeart/2005/8/layout/orgChart1"/>
    <dgm:cxn modelId="{6A1A550E-74BF-4D98-88A5-F7A9DA30FE2C}" type="presParOf" srcId="{ECA5FE8E-FA0D-409E-919E-2ACC93F79772}" destId="{1E24B078-B741-4092-9A47-309848587477}" srcOrd="2" destOrd="0" presId="urn:microsoft.com/office/officeart/2005/8/layout/orgChart1"/>
    <dgm:cxn modelId="{FC34E773-D036-47E8-899F-ECE5D9678FF0}" type="presParOf" srcId="{CC9359AA-B142-46AF-9CDB-FFA360CE0056}" destId="{ED64D39C-3E9E-4748-A730-C50EDCD08536}" srcOrd="16" destOrd="0" presId="urn:microsoft.com/office/officeart/2005/8/layout/orgChart1"/>
    <dgm:cxn modelId="{190F401B-6D6E-4106-BAAE-BB13501FBEAF}" type="presParOf" srcId="{CC9359AA-B142-46AF-9CDB-FFA360CE0056}" destId="{770EB4DB-52FA-44EA-9889-7D08E4BAC41A}" srcOrd="17" destOrd="0" presId="urn:microsoft.com/office/officeart/2005/8/layout/orgChart1"/>
    <dgm:cxn modelId="{D7672C5B-DE6C-4503-8F7D-085C3054BC11}" type="presParOf" srcId="{770EB4DB-52FA-44EA-9889-7D08E4BAC41A}" destId="{1F84D6B4-2846-4334-9456-85B94BAC68C4}" srcOrd="0" destOrd="0" presId="urn:microsoft.com/office/officeart/2005/8/layout/orgChart1"/>
    <dgm:cxn modelId="{3C7AC825-51FE-4EF1-8809-6F595DD9CEE1}" type="presParOf" srcId="{1F84D6B4-2846-4334-9456-85B94BAC68C4}" destId="{46C9D73E-368F-419E-8313-15CA36B2C776}" srcOrd="0" destOrd="0" presId="urn:microsoft.com/office/officeart/2005/8/layout/orgChart1"/>
    <dgm:cxn modelId="{5763A424-DF5C-4622-BC8A-A91B096096B7}" type="presParOf" srcId="{1F84D6B4-2846-4334-9456-85B94BAC68C4}" destId="{0D265329-30A6-447C-88E5-76C96EF6A29D}" srcOrd="1" destOrd="0" presId="urn:microsoft.com/office/officeart/2005/8/layout/orgChart1"/>
    <dgm:cxn modelId="{A3FEE361-A8DC-49A7-BC63-6D166D7DC800}" type="presParOf" srcId="{770EB4DB-52FA-44EA-9889-7D08E4BAC41A}" destId="{10BFB701-9FE5-4955-AC64-52BCD28A9D43}" srcOrd="1" destOrd="0" presId="urn:microsoft.com/office/officeart/2005/8/layout/orgChart1"/>
    <dgm:cxn modelId="{D94D47AD-D064-467A-877E-57125ED14C10}" type="presParOf" srcId="{10BFB701-9FE5-4955-AC64-52BCD28A9D43}" destId="{9E77DF7B-F516-410A-BE82-DB983A337D04}" srcOrd="0" destOrd="0" presId="urn:microsoft.com/office/officeart/2005/8/layout/orgChart1"/>
    <dgm:cxn modelId="{C489D8C9-356E-45BA-8D78-E8AD2BE0A721}" type="presParOf" srcId="{10BFB701-9FE5-4955-AC64-52BCD28A9D43}" destId="{0EC1A1ED-DDD2-42C6-AB0D-54D8E5F5BA97}" srcOrd="1" destOrd="0" presId="urn:microsoft.com/office/officeart/2005/8/layout/orgChart1"/>
    <dgm:cxn modelId="{6BAE6C41-DBD9-46D3-954F-A4DDC6F69E98}" type="presParOf" srcId="{0EC1A1ED-DDD2-42C6-AB0D-54D8E5F5BA97}" destId="{F8C52AA3-5B21-4D2F-AF7F-5352E0F1C0FA}" srcOrd="0" destOrd="0" presId="urn:microsoft.com/office/officeart/2005/8/layout/orgChart1"/>
    <dgm:cxn modelId="{537FBA4A-98B9-4738-9CF6-7D5D6C33ADC6}" type="presParOf" srcId="{F8C52AA3-5B21-4D2F-AF7F-5352E0F1C0FA}" destId="{33DEBFA7-E33D-41B4-8743-962E49BD5A4E}" srcOrd="0" destOrd="0" presId="urn:microsoft.com/office/officeart/2005/8/layout/orgChart1"/>
    <dgm:cxn modelId="{775F856B-B43B-41A7-B415-4BBCAB6C2ECC}" type="presParOf" srcId="{F8C52AA3-5B21-4D2F-AF7F-5352E0F1C0FA}" destId="{CDBAEB8A-95AE-4764-A7AD-F925B929330C}" srcOrd="1" destOrd="0" presId="urn:microsoft.com/office/officeart/2005/8/layout/orgChart1"/>
    <dgm:cxn modelId="{BBCBF4D2-2380-46F6-9E14-DE97B33CBD33}" type="presParOf" srcId="{0EC1A1ED-DDD2-42C6-AB0D-54D8E5F5BA97}" destId="{FA1052D2-254C-4A00-8B94-4F1820059141}" srcOrd="1" destOrd="0" presId="urn:microsoft.com/office/officeart/2005/8/layout/orgChart1"/>
    <dgm:cxn modelId="{91CC3A51-490A-48BC-8649-718D3426747E}" type="presParOf" srcId="{0EC1A1ED-DDD2-42C6-AB0D-54D8E5F5BA97}" destId="{D70059A2-B8F3-4D55-852E-1443F4FA1B65}" srcOrd="2" destOrd="0" presId="urn:microsoft.com/office/officeart/2005/8/layout/orgChart1"/>
    <dgm:cxn modelId="{BA41C0C3-B6A9-43D4-9B0F-A0B568C28677}" type="presParOf" srcId="{10BFB701-9FE5-4955-AC64-52BCD28A9D43}" destId="{0D33BC43-32C8-4410-B8AA-5E72D3101D43}" srcOrd="2" destOrd="0" presId="urn:microsoft.com/office/officeart/2005/8/layout/orgChart1"/>
    <dgm:cxn modelId="{EAE8A02F-90FB-49FD-9E04-EAB765F21F4F}" type="presParOf" srcId="{10BFB701-9FE5-4955-AC64-52BCD28A9D43}" destId="{FF03C46D-3CB9-495B-9DAC-6E69A53A59A6}" srcOrd="3" destOrd="0" presId="urn:microsoft.com/office/officeart/2005/8/layout/orgChart1"/>
    <dgm:cxn modelId="{EBB3A2B3-6DD4-48F3-8C11-5C34643E63F8}" type="presParOf" srcId="{FF03C46D-3CB9-495B-9DAC-6E69A53A59A6}" destId="{0FDFF015-C5D2-4BC7-931F-3D54CE489D04}" srcOrd="0" destOrd="0" presId="urn:microsoft.com/office/officeart/2005/8/layout/orgChart1"/>
    <dgm:cxn modelId="{6A67A7F9-8F8F-4B9C-A48C-E1F3B41A1E1C}" type="presParOf" srcId="{0FDFF015-C5D2-4BC7-931F-3D54CE489D04}" destId="{3707A98C-B7F3-44F8-A659-96D9D8932174}" srcOrd="0" destOrd="0" presId="urn:microsoft.com/office/officeart/2005/8/layout/orgChart1"/>
    <dgm:cxn modelId="{515165A8-D718-4B49-85C7-B9E8E277E79D}" type="presParOf" srcId="{0FDFF015-C5D2-4BC7-931F-3D54CE489D04}" destId="{4D378566-6BF5-4671-884B-75765F13981F}" srcOrd="1" destOrd="0" presId="urn:microsoft.com/office/officeart/2005/8/layout/orgChart1"/>
    <dgm:cxn modelId="{861836D6-F79E-4622-856C-CDBABB2EAEBA}" type="presParOf" srcId="{FF03C46D-3CB9-495B-9DAC-6E69A53A59A6}" destId="{F44CD5E3-93DF-496E-9C55-1EBEB3451ABA}" srcOrd="1" destOrd="0" presId="urn:microsoft.com/office/officeart/2005/8/layout/orgChart1"/>
    <dgm:cxn modelId="{AFF924B6-2B12-404B-9DD0-6D50135BC2A0}" type="presParOf" srcId="{FF03C46D-3CB9-495B-9DAC-6E69A53A59A6}" destId="{A5C5D72D-6589-464D-BF31-88467EB4E6B6}" srcOrd="2" destOrd="0" presId="urn:microsoft.com/office/officeart/2005/8/layout/orgChart1"/>
    <dgm:cxn modelId="{361E1055-B8E4-4113-B31A-46F159096E42}" type="presParOf" srcId="{770EB4DB-52FA-44EA-9889-7D08E4BAC41A}" destId="{8267BF37-01D1-44AD-A3A4-5C6D67B08930}" srcOrd="2" destOrd="0" presId="urn:microsoft.com/office/officeart/2005/8/layout/orgChart1"/>
    <dgm:cxn modelId="{A535F624-06BE-403A-91EC-CEF32E475151}" type="presParOf" srcId="{CC9359AA-B142-46AF-9CDB-FFA360CE0056}" destId="{C8A0FADF-CC4C-4D09-9B90-AC068CBBFF68}" srcOrd="18" destOrd="0" presId="urn:microsoft.com/office/officeart/2005/8/layout/orgChart1"/>
    <dgm:cxn modelId="{941FABEA-45C8-49D4-982C-637849214ECF}" type="presParOf" srcId="{CC9359AA-B142-46AF-9CDB-FFA360CE0056}" destId="{FC19AFF2-CFF2-4BC8-AE6E-BF4C3E12AB72}" srcOrd="19" destOrd="0" presId="urn:microsoft.com/office/officeart/2005/8/layout/orgChart1"/>
    <dgm:cxn modelId="{0D828EE4-D5C2-439A-BB88-39DA5B66DE9F}" type="presParOf" srcId="{FC19AFF2-CFF2-4BC8-AE6E-BF4C3E12AB72}" destId="{00E21873-9892-46F5-9C96-2A2F1E9873C9}" srcOrd="0" destOrd="0" presId="urn:microsoft.com/office/officeart/2005/8/layout/orgChart1"/>
    <dgm:cxn modelId="{F5C28491-B8E0-4468-94CE-888F03684BE2}" type="presParOf" srcId="{00E21873-9892-46F5-9C96-2A2F1E9873C9}" destId="{227CA147-0D5A-4B3F-946E-9E7A71DDD5CE}" srcOrd="0" destOrd="0" presId="urn:microsoft.com/office/officeart/2005/8/layout/orgChart1"/>
    <dgm:cxn modelId="{B48EFF90-C071-429C-8748-D9A2FB5F6B7C}" type="presParOf" srcId="{00E21873-9892-46F5-9C96-2A2F1E9873C9}" destId="{60652E75-F124-4C66-82B2-DC519FA58C30}" srcOrd="1" destOrd="0" presId="urn:microsoft.com/office/officeart/2005/8/layout/orgChart1"/>
    <dgm:cxn modelId="{374FD516-84F1-4667-BB95-DD10E6ED24EC}" type="presParOf" srcId="{FC19AFF2-CFF2-4BC8-AE6E-BF4C3E12AB72}" destId="{D39CE618-04BC-48A5-8FD5-364571CE97D4}" srcOrd="1" destOrd="0" presId="urn:microsoft.com/office/officeart/2005/8/layout/orgChart1"/>
    <dgm:cxn modelId="{206C1652-017A-4EE3-AC97-656B8EDB02F2}" type="presParOf" srcId="{D39CE618-04BC-48A5-8FD5-364571CE97D4}" destId="{278BEBA9-9387-4FA5-8BA8-1D4FF8A91317}" srcOrd="0" destOrd="0" presId="urn:microsoft.com/office/officeart/2005/8/layout/orgChart1"/>
    <dgm:cxn modelId="{ED58A176-6BCE-4AF5-85F8-CED757FD9D47}" type="presParOf" srcId="{D39CE618-04BC-48A5-8FD5-364571CE97D4}" destId="{8C9EACA4-AB5B-4E90-B2F8-BE28A730437D}" srcOrd="1" destOrd="0" presId="urn:microsoft.com/office/officeart/2005/8/layout/orgChart1"/>
    <dgm:cxn modelId="{4EB0125A-CDCD-445F-AB5E-39BB7CAF8A9B}" type="presParOf" srcId="{8C9EACA4-AB5B-4E90-B2F8-BE28A730437D}" destId="{D1F3CA7E-F279-4770-AE37-F5451C31D836}" srcOrd="0" destOrd="0" presId="urn:microsoft.com/office/officeart/2005/8/layout/orgChart1"/>
    <dgm:cxn modelId="{0A7DF103-BCFB-465B-963F-6F5238D7C418}" type="presParOf" srcId="{D1F3CA7E-F279-4770-AE37-F5451C31D836}" destId="{D0585A07-DA08-41E9-BE10-225019C4BC78}" srcOrd="0" destOrd="0" presId="urn:microsoft.com/office/officeart/2005/8/layout/orgChart1"/>
    <dgm:cxn modelId="{F262651E-E5D2-4F1F-93BE-E5C8BBCA90CA}" type="presParOf" srcId="{D1F3CA7E-F279-4770-AE37-F5451C31D836}" destId="{E876CF71-3400-439E-A10E-97DFA5BE60D3}" srcOrd="1" destOrd="0" presId="urn:microsoft.com/office/officeart/2005/8/layout/orgChart1"/>
    <dgm:cxn modelId="{6E77A31B-7445-499E-825A-4E7263397926}" type="presParOf" srcId="{8C9EACA4-AB5B-4E90-B2F8-BE28A730437D}" destId="{198890A8-ADA9-42D1-9B05-16914707E5C5}" srcOrd="1" destOrd="0" presId="urn:microsoft.com/office/officeart/2005/8/layout/orgChart1"/>
    <dgm:cxn modelId="{8480D16C-751F-4FA7-A719-68237445523E}" type="presParOf" srcId="{8C9EACA4-AB5B-4E90-B2F8-BE28A730437D}" destId="{FC4A8136-DDA1-49C7-A919-C85512CB9843}" srcOrd="2" destOrd="0" presId="urn:microsoft.com/office/officeart/2005/8/layout/orgChart1"/>
    <dgm:cxn modelId="{B0933F7E-8651-47B9-AD54-0B9CB1FE538C}" type="presParOf" srcId="{D39CE618-04BC-48A5-8FD5-364571CE97D4}" destId="{8621549A-58DB-4ED7-8CF6-B4395DE5BA70}" srcOrd="2" destOrd="0" presId="urn:microsoft.com/office/officeart/2005/8/layout/orgChart1"/>
    <dgm:cxn modelId="{8DC9C788-2AD1-4B89-AE59-A0778D219AFB}" type="presParOf" srcId="{D39CE618-04BC-48A5-8FD5-364571CE97D4}" destId="{C02C9609-598F-4649-B081-3C2DDAA10056}" srcOrd="3" destOrd="0" presId="urn:microsoft.com/office/officeart/2005/8/layout/orgChart1"/>
    <dgm:cxn modelId="{B251B5C3-BD08-4A90-814F-2D89C8B5D454}" type="presParOf" srcId="{C02C9609-598F-4649-B081-3C2DDAA10056}" destId="{8B4ED8AA-D35C-47ED-B468-2B52CB663C69}" srcOrd="0" destOrd="0" presId="urn:microsoft.com/office/officeart/2005/8/layout/orgChart1"/>
    <dgm:cxn modelId="{BB6A3E2F-4251-45C1-AE7F-73E9C424CEC4}" type="presParOf" srcId="{8B4ED8AA-D35C-47ED-B468-2B52CB663C69}" destId="{6BF9222B-C538-4912-994E-1CC3E9F7BE8C}" srcOrd="0" destOrd="0" presId="urn:microsoft.com/office/officeart/2005/8/layout/orgChart1"/>
    <dgm:cxn modelId="{64835DDC-2A04-4BA8-A3AA-079635A53478}" type="presParOf" srcId="{8B4ED8AA-D35C-47ED-B468-2B52CB663C69}" destId="{F5BFCFC2-BFEB-4EED-9380-5BBCA9971AD8}" srcOrd="1" destOrd="0" presId="urn:microsoft.com/office/officeart/2005/8/layout/orgChart1"/>
    <dgm:cxn modelId="{2CB02675-9EDE-4EB9-81B5-7DED25CE0FC4}" type="presParOf" srcId="{C02C9609-598F-4649-B081-3C2DDAA10056}" destId="{9281634F-442A-4652-9CB5-717AF56D2B12}" srcOrd="1" destOrd="0" presId="urn:microsoft.com/office/officeart/2005/8/layout/orgChart1"/>
    <dgm:cxn modelId="{07C45E97-9869-4117-B713-289867329987}" type="presParOf" srcId="{C02C9609-598F-4649-B081-3C2DDAA10056}" destId="{5B59B6D9-F799-4D44-999B-042F3CE0B710}" srcOrd="2" destOrd="0" presId="urn:microsoft.com/office/officeart/2005/8/layout/orgChart1"/>
    <dgm:cxn modelId="{9478B353-D74F-4092-8E9F-07D78C80AB9B}" type="presParOf" srcId="{FC19AFF2-CFF2-4BC8-AE6E-BF4C3E12AB72}" destId="{105CCBA8-9191-4173-84B0-0D0283113AC9}" srcOrd="2" destOrd="0" presId="urn:microsoft.com/office/officeart/2005/8/layout/orgChart1"/>
    <dgm:cxn modelId="{7B96FC00-678F-4538-B6C7-17BBED87405B}" type="presParOf" srcId="{CC9359AA-B142-46AF-9CDB-FFA360CE0056}" destId="{1B56FA02-8837-49E0-8528-737EB7EA8F8C}" srcOrd="20" destOrd="0" presId="urn:microsoft.com/office/officeart/2005/8/layout/orgChart1"/>
    <dgm:cxn modelId="{99477193-DFB4-4F61-86B3-606ACEC63EEE}" type="presParOf" srcId="{CC9359AA-B142-46AF-9CDB-FFA360CE0056}" destId="{1C6A3D78-DCC2-41E7-9459-87C5F716F74C}" srcOrd="21" destOrd="0" presId="urn:microsoft.com/office/officeart/2005/8/layout/orgChart1"/>
    <dgm:cxn modelId="{00CB5676-1D11-4544-A36C-2588FCB43CED}" type="presParOf" srcId="{1C6A3D78-DCC2-41E7-9459-87C5F716F74C}" destId="{953207F9-88CB-4D65-968E-90A104477E9F}" srcOrd="0" destOrd="0" presId="urn:microsoft.com/office/officeart/2005/8/layout/orgChart1"/>
    <dgm:cxn modelId="{BE206DEF-7BD1-4E40-B377-22D471DB2CA2}" type="presParOf" srcId="{953207F9-88CB-4D65-968E-90A104477E9F}" destId="{5B0A1995-2534-4D8D-9E78-3816D6A7D8CE}" srcOrd="0" destOrd="0" presId="urn:microsoft.com/office/officeart/2005/8/layout/orgChart1"/>
    <dgm:cxn modelId="{D3EDAEEF-DF22-49B2-AEA2-4BC00960CBC1}" type="presParOf" srcId="{953207F9-88CB-4D65-968E-90A104477E9F}" destId="{0D0FF52A-01D2-415C-BC9E-41C72E711E33}" srcOrd="1" destOrd="0" presId="urn:microsoft.com/office/officeart/2005/8/layout/orgChart1"/>
    <dgm:cxn modelId="{84E21414-1442-4B4E-8936-73092FEA6401}" type="presParOf" srcId="{1C6A3D78-DCC2-41E7-9459-87C5F716F74C}" destId="{9E176449-3C13-42BF-8136-D0457F436D6F}" srcOrd="1" destOrd="0" presId="urn:microsoft.com/office/officeart/2005/8/layout/orgChart1"/>
    <dgm:cxn modelId="{AAA55033-9E48-4C81-96DA-3BC8F14EFB56}" type="presParOf" srcId="{9E176449-3C13-42BF-8136-D0457F436D6F}" destId="{BA1834E5-1EAB-40DD-B12C-66492D7F4731}" srcOrd="0" destOrd="0" presId="urn:microsoft.com/office/officeart/2005/8/layout/orgChart1"/>
    <dgm:cxn modelId="{324280AB-E2DB-4989-A088-0BB26FD9FD8C}" type="presParOf" srcId="{9E176449-3C13-42BF-8136-D0457F436D6F}" destId="{ED81E51D-3C83-49DE-9286-48F20272AE6F}" srcOrd="1" destOrd="0" presId="urn:microsoft.com/office/officeart/2005/8/layout/orgChart1"/>
    <dgm:cxn modelId="{8F2C8226-8493-4C14-B380-A0EC96BE9F24}" type="presParOf" srcId="{ED81E51D-3C83-49DE-9286-48F20272AE6F}" destId="{1393EFA4-B952-40D5-9560-99C51AFC9F0C}" srcOrd="0" destOrd="0" presId="urn:microsoft.com/office/officeart/2005/8/layout/orgChart1"/>
    <dgm:cxn modelId="{871ED3DB-845A-4E02-9B3C-7148D2910B65}" type="presParOf" srcId="{1393EFA4-B952-40D5-9560-99C51AFC9F0C}" destId="{E726F385-FD92-4677-BFBA-3F2A9441CD2F}" srcOrd="0" destOrd="0" presId="urn:microsoft.com/office/officeart/2005/8/layout/orgChart1"/>
    <dgm:cxn modelId="{B50CF984-FF1F-4C2A-941F-0AA73E91C035}" type="presParOf" srcId="{1393EFA4-B952-40D5-9560-99C51AFC9F0C}" destId="{924F16B9-8C70-49CB-9635-01E4DD3E300D}" srcOrd="1" destOrd="0" presId="urn:microsoft.com/office/officeart/2005/8/layout/orgChart1"/>
    <dgm:cxn modelId="{F55F3641-C8F8-438A-A87C-73861067B33D}" type="presParOf" srcId="{ED81E51D-3C83-49DE-9286-48F20272AE6F}" destId="{5587D002-38AE-411C-8705-3E23DB50A278}" srcOrd="1" destOrd="0" presId="urn:microsoft.com/office/officeart/2005/8/layout/orgChart1"/>
    <dgm:cxn modelId="{D1E6B23C-64BA-4C9C-9AAE-39065AF0A286}" type="presParOf" srcId="{ED81E51D-3C83-49DE-9286-48F20272AE6F}" destId="{185FCC2B-18C6-4E8A-8100-5ADB99C441D4}" srcOrd="2" destOrd="0" presId="urn:microsoft.com/office/officeart/2005/8/layout/orgChart1"/>
    <dgm:cxn modelId="{B5339074-7025-4EEE-9FC0-72662F66985E}" type="presParOf" srcId="{9E176449-3C13-42BF-8136-D0457F436D6F}" destId="{B97C3F62-D7FD-48FD-8704-79B1E46CDC5C}" srcOrd="2" destOrd="0" presId="urn:microsoft.com/office/officeart/2005/8/layout/orgChart1"/>
    <dgm:cxn modelId="{8EBE1BF1-D3F1-4E4C-B6A6-BEA90C248B51}" type="presParOf" srcId="{9E176449-3C13-42BF-8136-D0457F436D6F}" destId="{90C6FC2C-D772-4B04-8ADD-B5FBB9A6A3B9}" srcOrd="3" destOrd="0" presId="urn:microsoft.com/office/officeart/2005/8/layout/orgChart1"/>
    <dgm:cxn modelId="{C374ED0F-FA2F-427E-B9D0-08117CB160D0}" type="presParOf" srcId="{90C6FC2C-D772-4B04-8ADD-B5FBB9A6A3B9}" destId="{FA4A8ED5-EACE-45C9-8348-D2B5D9DFFEBF}" srcOrd="0" destOrd="0" presId="urn:microsoft.com/office/officeart/2005/8/layout/orgChart1"/>
    <dgm:cxn modelId="{CC348F6F-E148-4EAD-A7E9-30B898BBCD73}" type="presParOf" srcId="{FA4A8ED5-EACE-45C9-8348-D2B5D9DFFEBF}" destId="{D071BB56-4E24-4BEA-B9E4-72DC01BDC5DA}" srcOrd="0" destOrd="0" presId="urn:microsoft.com/office/officeart/2005/8/layout/orgChart1"/>
    <dgm:cxn modelId="{E7F2CA1D-2238-4052-BA4D-A927C4C5D38E}" type="presParOf" srcId="{FA4A8ED5-EACE-45C9-8348-D2B5D9DFFEBF}" destId="{B21876CF-62E9-4F0D-97E1-06525E479372}" srcOrd="1" destOrd="0" presId="urn:microsoft.com/office/officeart/2005/8/layout/orgChart1"/>
    <dgm:cxn modelId="{DAFC1EBA-0B3E-4422-B9BA-DD0F6E00AA3F}" type="presParOf" srcId="{90C6FC2C-D772-4B04-8ADD-B5FBB9A6A3B9}" destId="{B03D2E02-BDED-47B3-A3CA-82873FE52B03}" srcOrd="1" destOrd="0" presId="urn:microsoft.com/office/officeart/2005/8/layout/orgChart1"/>
    <dgm:cxn modelId="{6CB698D0-80C5-4DC6-8510-AB1F6C8A1023}" type="presParOf" srcId="{90C6FC2C-D772-4B04-8ADD-B5FBB9A6A3B9}" destId="{4EE66458-F847-457F-BCEB-E875959831BD}" srcOrd="2" destOrd="0" presId="urn:microsoft.com/office/officeart/2005/8/layout/orgChart1"/>
    <dgm:cxn modelId="{35BAF5BA-8179-48C8-B91B-06C4F73F15A3}" type="presParOf" srcId="{9E176449-3C13-42BF-8136-D0457F436D6F}" destId="{2C00CCBC-1333-47DE-9F7C-97D2ECC006D2}" srcOrd="4" destOrd="0" presId="urn:microsoft.com/office/officeart/2005/8/layout/orgChart1"/>
    <dgm:cxn modelId="{18737542-C53A-46C7-AB53-2A63769032CF}" type="presParOf" srcId="{9E176449-3C13-42BF-8136-D0457F436D6F}" destId="{609CC246-AA12-4789-9731-7118E6320BE8}" srcOrd="5" destOrd="0" presId="urn:microsoft.com/office/officeart/2005/8/layout/orgChart1"/>
    <dgm:cxn modelId="{50E5709B-9818-43AA-9AE5-737C5AADDCC9}" type="presParOf" srcId="{609CC246-AA12-4789-9731-7118E6320BE8}" destId="{A8E850CF-C4C9-438E-809D-D45D80CAD3C8}" srcOrd="0" destOrd="0" presId="urn:microsoft.com/office/officeart/2005/8/layout/orgChart1"/>
    <dgm:cxn modelId="{A3198192-AC54-4FF5-AEA8-51FAE5140B98}" type="presParOf" srcId="{A8E850CF-C4C9-438E-809D-D45D80CAD3C8}" destId="{232B6BA8-97AF-4A6C-95BD-C871C2602B78}" srcOrd="0" destOrd="0" presId="urn:microsoft.com/office/officeart/2005/8/layout/orgChart1"/>
    <dgm:cxn modelId="{84A666A2-B543-4F68-89C4-6C3BB54A7DB5}" type="presParOf" srcId="{A8E850CF-C4C9-438E-809D-D45D80CAD3C8}" destId="{EA6F4145-C987-4558-9968-42E36A528E31}" srcOrd="1" destOrd="0" presId="urn:microsoft.com/office/officeart/2005/8/layout/orgChart1"/>
    <dgm:cxn modelId="{6B4455A1-4909-423E-931A-88AB82349F3D}" type="presParOf" srcId="{609CC246-AA12-4789-9731-7118E6320BE8}" destId="{C1EFD85C-03B7-44BB-9087-E0EDE2ADF225}" srcOrd="1" destOrd="0" presId="urn:microsoft.com/office/officeart/2005/8/layout/orgChart1"/>
    <dgm:cxn modelId="{C8586A46-0EDE-45B0-9FB6-79B4EA6B907F}" type="presParOf" srcId="{609CC246-AA12-4789-9731-7118E6320BE8}" destId="{E03F55D7-74FA-494C-97A3-C599CF8BF7C3}" srcOrd="2" destOrd="0" presId="urn:microsoft.com/office/officeart/2005/8/layout/orgChart1"/>
    <dgm:cxn modelId="{551E9FC1-09A9-434F-9E08-3E711958E695}" type="presParOf" srcId="{1C6A3D78-DCC2-41E7-9459-87C5F716F74C}" destId="{AE05B000-83A0-4A02-906C-5D51734AA82E}" srcOrd="2" destOrd="0" presId="urn:microsoft.com/office/officeart/2005/8/layout/orgChart1"/>
    <dgm:cxn modelId="{0093578B-3702-42D4-A0D3-628F860E2E06}" type="presParOf" srcId="{CC9359AA-B142-46AF-9CDB-FFA360CE0056}" destId="{D59BB62F-482E-449D-8542-FC504FEC175F}" srcOrd="22" destOrd="0" presId="urn:microsoft.com/office/officeart/2005/8/layout/orgChart1"/>
    <dgm:cxn modelId="{B2B1909E-A7F2-4E88-BA71-FC86CE7DD000}" type="presParOf" srcId="{CC9359AA-B142-46AF-9CDB-FFA360CE0056}" destId="{A59777DF-C06A-4631-8910-EAC52D97E178}" srcOrd="23" destOrd="0" presId="urn:microsoft.com/office/officeart/2005/8/layout/orgChart1"/>
    <dgm:cxn modelId="{C3870CE0-F5E2-4F25-9398-68A440995C8D}" type="presParOf" srcId="{A59777DF-C06A-4631-8910-EAC52D97E178}" destId="{D5F9E395-DAA0-41B8-A31E-3735D6C4CFC7}" srcOrd="0" destOrd="0" presId="urn:microsoft.com/office/officeart/2005/8/layout/orgChart1"/>
    <dgm:cxn modelId="{856F0788-6E6A-47B5-B34A-A07C21984D50}" type="presParOf" srcId="{D5F9E395-DAA0-41B8-A31E-3735D6C4CFC7}" destId="{32A5988D-22CB-4412-828B-4B15E55D7D88}" srcOrd="0" destOrd="0" presId="urn:microsoft.com/office/officeart/2005/8/layout/orgChart1"/>
    <dgm:cxn modelId="{B33BC115-1354-4BFE-B8E9-A38F0125CED0}" type="presParOf" srcId="{D5F9E395-DAA0-41B8-A31E-3735D6C4CFC7}" destId="{DF7AAA75-781F-4243-A490-FF3F94DF3CD0}" srcOrd="1" destOrd="0" presId="urn:microsoft.com/office/officeart/2005/8/layout/orgChart1"/>
    <dgm:cxn modelId="{F84DBC56-2D27-40E3-8C8E-E9160856B227}" type="presParOf" srcId="{A59777DF-C06A-4631-8910-EAC52D97E178}" destId="{D9F63E2E-62CE-40D3-9511-7F6AB56CE22F}" srcOrd="1" destOrd="0" presId="urn:microsoft.com/office/officeart/2005/8/layout/orgChart1"/>
    <dgm:cxn modelId="{20E23A0C-B895-4D70-8E8F-E5105A332870}" type="presParOf" srcId="{D9F63E2E-62CE-40D3-9511-7F6AB56CE22F}" destId="{62C8EE2F-34B4-41AB-B33A-69A9C7C0141B}" srcOrd="0" destOrd="0" presId="urn:microsoft.com/office/officeart/2005/8/layout/orgChart1"/>
    <dgm:cxn modelId="{D8DDF36C-BCEC-4AE2-8F8C-F1B35194972C}" type="presParOf" srcId="{D9F63E2E-62CE-40D3-9511-7F6AB56CE22F}" destId="{3186DAEB-B22B-410E-AEC0-50C0F46DEA8B}" srcOrd="1" destOrd="0" presId="urn:microsoft.com/office/officeart/2005/8/layout/orgChart1"/>
    <dgm:cxn modelId="{7E8D63CA-9F3E-4615-AB8C-2C735D120618}" type="presParOf" srcId="{3186DAEB-B22B-410E-AEC0-50C0F46DEA8B}" destId="{0E379259-AFA6-49D4-83E7-C0AE9C34FE4F}" srcOrd="0" destOrd="0" presId="urn:microsoft.com/office/officeart/2005/8/layout/orgChart1"/>
    <dgm:cxn modelId="{026B09ED-1159-4196-B20A-9CE9F5717923}" type="presParOf" srcId="{0E379259-AFA6-49D4-83E7-C0AE9C34FE4F}" destId="{0E8758F8-C4F6-411B-BB2D-3B147CC65378}" srcOrd="0" destOrd="0" presId="urn:microsoft.com/office/officeart/2005/8/layout/orgChart1"/>
    <dgm:cxn modelId="{206B7476-D6AF-4FD4-BC0A-EBA064D90862}" type="presParOf" srcId="{0E379259-AFA6-49D4-83E7-C0AE9C34FE4F}" destId="{A28D1401-DBF5-4B32-8FEE-A82AABE1030B}" srcOrd="1" destOrd="0" presId="urn:microsoft.com/office/officeart/2005/8/layout/orgChart1"/>
    <dgm:cxn modelId="{EE2130D5-7A57-44F1-86E0-8F1B30B11480}" type="presParOf" srcId="{3186DAEB-B22B-410E-AEC0-50C0F46DEA8B}" destId="{0CC342C8-4350-4A7B-9E19-CC6948D4CB5E}" srcOrd="1" destOrd="0" presId="urn:microsoft.com/office/officeart/2005/8/layout/orgChart1"/>
    <dgm:cxn modelId="{9DAA43E9-8629-4554-8B46-AAC0DB6F6743}" type="presParOf" srcId="{3186DAEB-B22B-410E-AEC0-50C0F46DEA8B}" destId="{AA85B665-5E66-4073-B833-2529C3036AED}" srcOrd="2" destOrd="0" presId="urn:microsoft.com/office/officeart/2005/8/layout/orgChart1"/>
    <dgm:cxn modelId="{B28F9D12-F982-443D-8654-87E08FF6F500}" type="presParOf" srcId="{D9F63E2E-62CE-40D3-9511-7F6AB56CE22F}" destId="{42C5CBC2-3127-4F62-8EEA-BCA18828866D}" srcOrd="2" destOrd="0" presId="urn:microsoft.com/office/officeart/2005/8/layout/orgChart1"/>
    <dgm:cxn modelId="{BCF23D6A-1187-47D6-B783-6128A32B0C8D}" type="presParOf" srcId="{D9F63E2E-62CE-40D3-9511-7F6AB56CE22F}" destId="{42ED6425-4479-4264-9E26-1B6F88702E4A}" srcOrd="3" destOrd="0" presId="urn:microsoft.com/office/officeart/2005/8/layout/orgChart1"/>
    <dgm:cxn modelId="{25AD607E-99E7-4C51-86F1-F04830F8B1FE}" type="presParOf" srcId="{42ED6425-4479-4264-9E26-1B6F88702E4A}" destId="{6F5D3522-253A-4923-952D-ACB353FE5C74}" srcOrd="0" destOrd="0" presId="urn:microsoft.com/office/officeart/2005/8/layout/orgChart1"/>
    <dgm:cxn modelId="{46263810-B8B2-482B-9DD8-DEC11045C6C0}" type="presParOf" srcId="{6F5D3522-253A-4923-952D-ACB353FE5C74}" destId="{DDF339EE-BA40-4EEE-9ADF-D54E9A65309E}" srcOrd="0" destOrd="0" presId="urn:microsoft.com/office/officeart/2005/8/layout/orgChart1"/>
    <dgm:cxn modelId="{61D736D3-ECDD-4208-A86D-841979F1A34A}" type="presParOf" srcId="{6F5D3522-253A-4923-952D-ACB353FE5C74}" destId="{893F6670-3935-462F-86D8-AE441EDB31AA}" srcOrd="1" destOrd="0" presId="urn:microsoft.com/office/officeart/2005/8/layout/orgChart1"/>
    <dgm:cxn modelId="{5E69F0B8-5C55-4258-9CCC-29B0B7E0B64E}" type="presParOf" srcId="{42ED6425-4479-4264-9E26-1B6F88702E4A}" destId="{1652C7D3-BDB3-4EDA-AE75-D7EA9A0BDB21}" srcOrd="1" destOrd="0" presId="urn:microsoft.com/office/officeart/2005/8/layout/orgChart1"/>
    <dgm:cxn modelId="{3E22044B-9D3A-4AFE-8881-F84BA52812FC}" type="presParOf" srcId="{42ED6425-4479-4264-9E26-1B6F88702E4A}" destId="{6FDD8046-9954-41B2-A9FA-3B3F395E9BC1}" srcOrd="2" destOrd="0" presId="urn:microsoft.com/office/officeart/2005/8/layout/orgChart1"/>
    <dgm:cxn modelId="{0308AE55-91FA-44D7-B99E-C5B432F90329}" type="presParOf" srcId="{A59777DF-C06A-4631-8910-EAC52D97E178}" destId="{30A37B62-7BDA-47C7-A074-3CA55161AF60}" srcOrd="2" destOrd="0" presId="urn:microsoft.com/office/officeart/2005/8/layout/orgChart1"/>
    <dgm:cxn modelId="{F3113E89-D9C3-4F58-BC4A-FB55EB12E666}" type="presParOf" srcId="{CC9359AA-B142-46AF-9CDB-FFA360CE0056}" destId="{B2928FA8-224D-4B9A-B6EE-FD71FCF4D6F5}" srcOrd="24" destOrd="0" presId="urn:microsoft.com/office/officeart/2005/8/layout/orgChart1"/>
    <dgm:cxn modelId="{26E3D9A9-EDB2-4D0D-BBB0-145DBDAF4F7A}" type="presParOf" srcId="{CC9359AA-B142-46AF-9CDB-FFA360CE0056}" destId="{6F80B4D5-01EF-44FA-A55E-C8BBEEFAC193}" srcOrd="25" destOrd="0" presId="urn:microsoft.com/office/officeart/2005/8/layout/orgChart1"/>
    <dgm:cxn modelId="{2C8A6B5C-677C-429A-9574-ED33FA232C63}" type="presParOf" srcId="{6F80B4D5-01EF-44FA-A55E-C8BBEEFAC193}" destId="{7DBBE9CA-781B-40B1-B70F-9F9B276D2034}" srcOrd="0" destOrd="0" presId="urn:microsoft.com/office/officeart/2005/8/layout/orgChart1"/>
    <dgm:cxn modelId="{01B31FA3-DCB3-4C35-8B20-F48F7FCE8231}" type="presParOf" srcId="{7DBBE9CA-781B-40B1-B70F-9F9B276D2034}" destId="{5BD985D8-18C6-4822-82D9-C0DA6A21694E}" srcOrd="0" destOrd="0" presId="urn:microsoft.com/office/officeart/2005/8/layout/orgChart1"/>
    <dgm:cxn modelId="{C8897D30-6B4D-445F-A41D-3518F5CEC292}" type="presParOf" srcId="{7DBBE9CA-781B-40B1-B70F-9F9B276D2034}" destId="{7CBD001C-7349-4755-8147-CFB34F1F600A}" srcOrd="1" destOrd="0" presId="urn:microsoft.com/office/officeart/2005/8/layout/orgChart1"/>
    <dgm:cxn modelId="{13CF9E67-4B00-48B7-B288-DE11DDB5B216}" type="presParOf" srcId="{6F80B4D5-01EF-44FA-A55E-C8BBEEFAC193}" destId="{9499AE76-799E-4070-8E37-825669BBAF1B}" srcOrd="1" destOrd="0" presId="urn:microsoft.com/office/officeart/2005/8/layout/orgChart1"/>
    <dgm:cxn modelId="{F6E29A68-7800-4E9D-9C84-C366C8AA2B45}" type="presParOf" srcId="{9499AE76-799E-4070-8E37-825669BBAF1B}" destId="{18B3D174-1489-4DC9-AF5E-938AC1002D8D}" srcOrd="0" destOrd="0" presId="urn:microsoft.com/office/officeart/2005/8/layout/orgChart1"/>
    <dgm:cxn modelId="{324E0892-C5D6-48DC-AA2E-F94BC142C44F}" type="presParOf" srcId="{9499AE76-799E-4070-8E37-825669BBAF1B}" destId="{A882EEDA-8F87-4F82-B5B5-D6507818681C}" srcOrd="1" destOrd="0" presId="urn:microsoft.com/office/officeart/2005/8/layout/orgChart1"/>
    <dgm:cxn modelId="{B4B7FBE5-8200-4C24-84C5-CD5FBBE496AE}" type="presParOf" srcId="{A882EEDA-8F87-4F82-B5B5-D6507818681C}" destId="{44617A71-1303-4623-9BE4-447A94E299E7}" srcOrd="0" destOrd="0" presId="urn:microsoft.com/office/officeart/2005/8/layout/orgChart1"/>
    <dgm:cxn modelId="{EFDD2820-A71B-4041-8C87-6575A6C408E5}" type="presParOf" srcId="{44617A71-1303-4623-9BE4-447A94E299E7}" destId="{60F8120C-4749-4A2F-B7DB-C8A23D59828B}" srcOrd="0" destOrd="0" presId="urn:microsoft.com/office/officeart/2005/8/layout/orgChart1"/>
    <dgm:cxn modelId="{3CC775E2-031E-49A9-8F2B-2CE7904B759E}" type="presParOf" srcId="{44617A71-1303-4623-9BE4-447A94E299E7}" destId="{02C5B08B-F4F5-4E7D-AC0D-0A7B6B6D79D7}" srcOrd="1" destOrd="0" presId="urn:microsoft.com/office/officeart/2005/8/layout/orgChart1"/>
    <dgm:cxn modelId="{F85DF4A5-4657-4ECE-92F5-B40F30DF6A6A}" type="presParOf" srcId="{A882EEDA-8F87-4F82-B5B5-D6507818681C}" destId="{AD8269E3-F440-4FA9-A43E-4289C527FD82}" srcOrd="1" destOrd="0" presId="urn:microsoft.com/office/officeart/2005/8/layout/orgChart1"/>
    <dgm:cxn modelId="{3A70CAFA-0A2E-4453-97FC-5B3D2E79B23D}" type="presParOf" srcId="{A882EEDA-8F87-4F82-B5B5-D6507818681C}" destId="{AF5FB900-B23A-4508-8464-5FB92869E266}" srcOrd="2" destOrd="0" presId="urn:microsoft.com/office/officeart/2005/8/layout/orgChart1"/>
    <dgm:cxn modelId="{1894C934-310D-4B19-82A2-C623C0702988}" type="presParOf" srcId="{9499AE76-799E-4070-8E37-825669BBAF1B}" destId="{18A3A607-C546-4BB4-8F48-FAD8807AF501}" srcOrd="2" destOrd="0" presId="urn:microsoft.com/office/officeart/2005/8/layout/orgChart1"/>
    <dgm:cxn modelId="{3FFB9415-8F91-4473-A425-DF5F40CB9008}" type="presParOf" srcId="{9499AE76-799E-4070-8E37-825669BBAF1B}" destId="{6123052C-1582-490D-AAC2-52D95991B48F}" srcOrd="3" destOrd="0" presId="urn:microsoft.com/office/officeart/2005/8/layout/orgChart1"/>
    <dgm:cxn modelId="{FD509363-E5A6-40AB-9792-B126A1643BF7}" type="presParOf" srcId="{6123052C-1582-490D-AAC2-52D95991B48F}" destId="{23495C6B-56BC-43F2-ADF4-8B9A450A8C17}" srcOrd="0" destOrd="0" presId="urn:microsoft.com/office/officeart/2005/8/layout/orgChart1"/>
    <dgm:cxn modelId="{C23DDAC9-C3EA-46A5-938A-F9394BD78D18}" type="presParOf" srcId="{23495C6B-56BC-43F2-ADF4-8B9A450A8C17}" destId="{32B87C70-D7A6-4D5B-AC4B-9473C8B6D726}" srcOrd="0" destOrd="0" presId="urn:microsoft.com/office/officeart/2005/8/layout/orgChart1"/>
    <dgm:cxn modelId="{FAC6E198-FFD0-448E-AFB9-0893BECBB045}" type="presParOf" srcId="{23495C6B-56BC-43F2-ADF4-8B9A450A8C17}" destId="{A5C0D38C-B7E3-4E8D-859C-0A804D5900E5}" srcOrd="1" destOrd="0" presId="urn:microsoft.com/office/officeart/2005/8/layout/orgChart1"/>
    <dgm:cxn modelId="{ED566657-89CA-4468-9A9B-B062551BB8A9}" type="presParOf" srcId="{6123052C-1582-490D-AAC2-52D95991B48F}" destId="{BB45488D-EDE6-4933-91B8-D3C042A124DF}" srcOrd="1" destOrd="0" presId="urn:microsoft.com/office/officeart/2005/8/layout/orgChart1"/>
    <dgm:cxn modelId="{0A437714-8129-4740-BB6B-70933C39A641}" type="presParOf" srcId="{6123052C-1582-490D-AAC2-52D95991B48F}" destId="{5BC0D0BB-41BE-438A-B936-EB4BE40169C0}" srcOrd="2" destOrd="0" presId="urn:microsoft.com/office/officeart/2005/8/layout/orgChart1"/>
    <dgm:cxn modelId="{5E5BD8FD-2DA5-4C9A-8B2C-FB49427AA451}" type="presParOf" srcId="{9499AE76-799E-4070-8E37-825669BBAF1B}" destId="{FF2B95E3-B094-435D-A4BA-A52C13843DC0}" srcOrd="4" destOrd="0" presId="urn:microsoft.com/office/officeart/2005/8/layout/orgChart1"/>
    <dgm:cxn modelId="{35AEF9A2-6A1E-4827-9B33-2FA2AF57B184}" type="presParOf" srcId="{9499AE76-799E-4070-8E37-825669BBAF1B}" destId="{25F2832A-DE77-40C7-8A02-C4DF03323D38}" srcOrd="5" destOrd="0" presId="urn:microsoft.com/office/officeart/2005/8/layout/orgChart1"/>
    <dgm:cxn modelId="{6FBF82C0-6F50-4EF5-A160-885480E3231B}" type="presParOf" srcId="{25F2832A-DE77-40C7-8A02-C4DF03323D38}" destId="{8A443794-6B3B-474E-B924-05AB5FB0BAF2}" srcOrd="0" destOrd="0" presId="urn:microsoft.com/office/officeart/2005/8/layout/orgChart1"/>
    <dgm:cxn modelId="{3D6D7A94-79C1-4A99-BEBB-58613CCE478D}" type="presParOf" srcId="{8A443794-6B3B-474E-B924-05AB5FB0BAF2}" destId="{07714B4C-71D5-4A16-90A4-A1C3D06021E9}" srcOrd="0" destOrd="0" presId="urn:microsoft.com/office/officeart/2005/8/layout/orgChart1"/>
    <dgm:cxn modelId="{57369C04-C956-4A79-932F-F273D7512C0E}" type="presParOf" srcId="{8A443794-6B3B-474E-B924-05AB5FB0BAF2}" destId="{8BDDB900-CCF4-4394-AEC1-7A5F52CD51B4}" srcOrd="1" destOrd="0" presId="urn:microsoft.com/office/officeart/2005/8/layout/orgChart1"/>
    <dgm:cxn modelId="{E10F0AB7-F809-436B-91CB-265DB20F0E6E}" type="presParOf" srcId="{25F2832A-DE77-40C7-8A02-C4DF03323D38}" destId="{3A47B751-2B53-44B0-AED8-82E2FB5D62BE}" srcOrd="1" destOrd="0" presId="urn:microsoft.com/office/officeart/2005/8/layout/orgChart1"/>
    <dgm:cxn modelId="{6BF24E95-A278-412A-BF5F-05E3FABE70D8}" type="presParOf" srcId="{25F2832A-DE77-40C7-8A02-C4DF03323D38}" destId="{8335E369-29F8-48BF-8EDB-1B030B426456}" srcOrd="2" destOrd="0" presId="urn:microsoft.com/office/officeart/2005/8/layout/orgChart1"/>
    <dgm:cxn modelId="{9BC55CAE-13C4-48B3-9E6E-F9D97C3FEA19}" type="presParOf" srcId="{9499AE76-799E-4070-8E37-825669BBAF1B}" destId="{0DA0035C-598F-4998-A262-7C054D52831C}" srcOrd="6" destOrd="0" presId="urn:microsoft.com/office/officeart/2005/8/layout/orgChart1"/>
    <dgm:cxn modelId="{68644814-BD8F-4B43-9307-8457438C3D70}" type="presParOf" srcId="{9499AE76-799E-4070-8E37-825669BBAF1B}" destId="{AA46BBF4-BB38-4503-A9F4-89DD34DA57ED}" srcOrd="7" destOrd="0" presId="urn:microsoft.com/office/officeart/2005/8/layout/orgChart1"/>
    <dgm:cxn modelId="{919A3767-6A0F-48A9-92ED-3CF92F60786A}" type="presParOf" srcId="{AA46BBF4-BB38-4503-A9F4-89DD34DA57ED}" destId="{F7B26B29-D1C6-40B4-A557-CE2318448EBE}" srcOrd="0" destOrd="0" presId="urn:microsoft.com/office/officeart/2005/8/layout/orgChart1"/>
    <dgm:cxn modelId="{76FF86DB-A9D4-413D-AE61-3970E462B1B7}" type="presParOf" srcId="{F7B26B29-D1C6-40B4-A557-CE2318448EBE}" destId="{61CEF15A-B502-4EA0-BFBE-77DF199DBC58}" srcOrd="0" destOrd="0" presId="urn:microsoft.com/office/officeart/2005/8/layout/orgChart1"/>
    <dgm:cxn modelId="{37FF7677-551A-4EA7-AB62-3F2787A1ADCD}" type="presParOf" srcId="{F7B26B29-D1C6-40B4-A557-CE2318448EBE}" destId="{A0EF1218-BB80-4FAE-AEF8-4AF7B584D6AD}" srcOrd="1" destOrd="0" presId="urn:microsoft.com/office/officeart/2005/8/layout/orgChart1"/>
    <dgm:cxn modelId="{0A4FA619-CD5F-4B38-BBB8-51E9A9D72BEA}" type="presParOf" srcId="{AA46BBF4-BB38-4503-A9F4-89DD34DA57ED}" destId="{5D7C0E71-1453-4A6F-97DB-F80C31B63CCC}" srcOrd="1" destOrd="0" presId="urn:microsoft.com/office/officeart/2005/8/layout/orgChart1"/>
    <dgm:cxn modelId="{1B0C5692-CEB3-40D7-9B5B-42C8CAD54151}" type="presParOf" srcId="{AA46BBF4-BB38-4503-A9F4-89DD34DA57ED}" destId="{2CCB7D4D-92AC-485B-82ED-779A780B09B9}" srcOrd="2" destOrd="0" presId="urn:microsoft.com/office/officeart/2005/8/layout/orgChart1"/>
    <dgm:cxn modelId="{71EA08F3-2D79-4BA3-A677-1113B01E24D0}" type="presParOf" srcId="{6F80B4D5-01EF-44FA-A55E-C8BBEEFAC193}" destId="{DE515136-9F6C-40DC-A1B3-E6D969C7FC9B}" srcOrd="2" destOrd="0" presId="urn:microsoft.com/office/officeart/2005/8/layout/orgChart1"/>
    <dgm:cxn modelId="{6DCF0D2F-AB03-4769-BD8E-B7FCD56786C3}" type="presParOf" srcId="{CC9359AA-B142-46AF-9CDB-FFA360CE0056}" destId="{68BDF975-3E77-4354-9D01-6CC5CC4D8D09}" srcOrd="26" destOrd="0" presId="urn:microsoft.com/office/officeart/2005/8/layout/orgChart1"/>
    <dgm:cxn modelId="{F5E3F25B-B5D3-4700-90E9-A175CFB341C6}" type="presParOf" srcId="{CC9359AA-B142-46AF-9CDB-FFA360CE0056}" destId="{8E393B63-0C8A-4BA5-BFE2-CEDF8ABE30EA}" srcOrd="27" destOrd="0" presId="urn:microsoft.com/office/officeart/2005/8/layout/orgChart1"/>
    <dgm:cxn modelId="{AE3ACAE7-0067-41C3-924D-9FAF9305A187}" type="presParOf" srcId="{8E393B63-0C8A-4BA5-BFE2-CEDF8ABE30EA}" destId="{3690C067-193A-4F5A-BED1-5564BE504FB5}" srcOrd="0" destOrd="0" presId="urn:microsoft.com/office/officeart/2005/8/layout/orgChart1"/>
    <dgm:cxn modelId="{4AD5E4C4-94B4-4053-AB06-975B2C1FF8B0}" type="presParOf" srcId="{3690C067-193A-4F5A-BED1-5564BE504FB5}" destId="{93E9226B-F236-47EA-B13E-E7C8BA5A773D}" srcOrd="0" destOrd="0" presId="urn:microsoft.com/office/officeart/2005/8/layout/orgChart1"/>
    <dgm:cxn modelId="{F3A8C778-390F-4733-A9E5-6C2DEC3FC79F}" type="presParOf" srcId="{3690C067-193A-4F5A-BED1-5564BE504FB5}" destId="{16CF63D7-6033-46B7-A3A6-472DF4229A2D}" srcOrd="1" destOrd="0" presId="urn:microsoft.com/office/officeart/2005/8/layout/orgChart1"/>
    <dgm:cxn modelId="{61013DF0-8B55-45EE-A054-3313697CA2F2}" type="presParOf" srcId="{8E393B63-0C8A-4BA5-BFE2-CEDF8ABE30EA}" destId="{A9C5D58F-1CC5-401B-9CBB-7EFA9B2F96F2}" srcOrd="1" destOrd="0" presId="urn:microsoft.com/office/officeart/2005/8/layout/orgChart1"/>
    <dgm:cxn modelId="{80E41E68-916E-4ADE-B781-461D14C7AAD0}" type="presParOf" srcId="{A9C5D58F-1CC5-401B-9CBB-7EFA9B2F96F2}" destId="{F4639D07-DD80-4B2C-A518-EB4F247E87C9}" srcOrd="0" destOrd="0" presId="urn:microsoft.com/office/officeart/2005/8/layout/orgChart1"/>
    <dgm:cxn modelId="{0A4C5BFD-4DC4-4338-BD8B-31190B3F1566}" type="presParOf" srcId="{A9C5D58F-1CC5-401B-9CBB-7EFA9B2F96F2}" destId="{DE414D9A-00EE-4457-91D0-583B8C63C4FD}" srcOrd="1" destOrd="0" presId="urn:microsoft.com/office/officeart/2005/8/layout/orgChart1"/>
    <dgm:cxn modelId="{97DCAF06-701E-441E-ABF9-81A387F6FE11}" type="presParOf" srcId="{DE414D9A-00EE-4457-91D0-583B8C63C4FD}" destId="{B9731E8E-90AD-4E32-A8DF-FA060F2566B3}" srcOrd="0" destOrd="0" presId="urn:microsoft.com/office/officeart/2005/8/layout/orgChart1"/>
    <dgm:cxn modelId="{F0BA5959-815E-44E1-BB80-F1277FCF51AF}" type="presParOf" srcId="{B9731E8E-90AD-4E32-A8DF-FA060F2566B3}" destId="{0FD8F9FC-1114-4E91-88AD-DC531F0F6107}" srcOrd="0" destOrd="0" presId="urn:microsoft.com/office/officeart/2005/8/layout/orgChart1"/>
    <dgm:cxn modelId="{78009FB0-0BA0-47E2-B992-0FB6A5820DA5}" type="presParOf" srcId="{B9731E8E-90AD-4E32-A8DF-FA060F2566B3}" destId="{6EC9BC29-1AB9-4B56-9E94-6C73A79A79CD}" srcOrd="1" destOrd="0" presId="urn:microsoft.com/office/officeart/2005/8/layout/orgChart1"/>
    <dgm:cxn modelId="{163B7945-C594-4CE3-9EC5-1CC45D04EA00}" type="presParOf" srcId="{DE414D9A-00EE-4457-91D0-583B8C63C4FD}" destId="{17783D1A-0D36-4A0C-8752-C88A4EA1D6FC}" srcOrd="1" destOrd="0" presId="urn:microsoft.com/office/officeart/2005/8/layout/orgChart1"/>
    <dgm:cxn modelId="{8D89D748-B78E-42DC-B379-E14D77B9004F}" type="presParOf" srcId="{DE414D9A-00EE-4457-91D0-583B8C63C4FD}" destId="{3E30E361-3453-4FFD-97CE-798D37311BF4}" srcOrd="2" destOrd="0" presId="urn:microsoft.com/office/officeart/2005/8/layout/orgChart1"/>
    <dgm:cxn modelId="{E686F917-A654-43C0-B6D2-45656F6F5919}" type="presParOf" srcId="{8E393B63-0C8A-4BA5-BFE2-CEDF8ABE30EA}" destId="{D6CCF12C-3051-4386-B0C9-882284F3A5E6}" srcOrd="2" destOrd="0" presId="urn:microsoft.com/office/officeart/2005/8/layout/orgChart1"/>
    <dgm:cxn modelId="{6B730227-AC29-4966-A5B7-B2EB4E74B65B}" type="presParOf" srcId="{CC9359AA-B142-46AF-9CDB-FFA360CE0056}" destId="{2D7FA322-813E-4512-8824-747B17DB43DB}" srcOrd="28" destOrd="0" presId="urn:microsoft.com/office/officeart/2005/8/layout/orgChart1"/>
    <dgm:cxn modelId="{3B4B8BB0-9653-4E07-800E-1A0F92A9043E}" type="presParOf" srcId="{CC9359AA-B142-46AF-9CDB-FFA360CE0056}" destId="{D73E6014-F527-44F4-940C-E3FCC1FB500F}" srcOrd="29" destOrd="0" presId="urn:microsoft.com/office/officeart/2005/8/layout/orgChart1"/>
    <dgm:cxn modelId="{FF05865C-DD2B-4CD6-9752-DE032A83E223}" type="presParOf" srcId="{D73E6014-F527-44F4-940C-E3FCC1FB500F}" destId="{E5DA77EE-C1CD-4333-92D4-DD70D8E79784}" srcOrd="0" destOrd="0" presId="urn:microsoft.com/office/officeart/2005/8/layout/orgChart1"/>
    <dgm:cxn modelId="{D6C29955-8B82-47F1-845B-3449F11B371B}" type="presParOf" srcId="{E5DA77EE-C1CD-4333-92D4-DD70D8E79784}" destId="{385B409E-F041-4829-80A3-9FD84E73174A}" srcOrd="0" destOrd="0" presId="urn:microsoft.com/office/officeart/2005/8/layout/orgChart1"/>
    <dgm:cxn modelId="{990F3956-DAA7-4398-9798-361E99CE300A}" type="presParOf" srcId="{E5DA77EE-C1CD-4333-92D4-DD70D8E79784}" destId="{04CCEF46-E88C-408A-B302-1C09C4F21F4B}" srcOrd="1" destOrd="0" presId="urn:microsoft.com/office/officeart/2005/8/layout/orgChart1"/>
    <dgm:cxn modelId="{F3A802CF-E263-4E8A-A908-3712B46515EC}" type="presParOf" srcId="{D73E6014-F527-44F4-940C-E3FCC1FB500F}" destId="{2E6B3BC3-1A9F-4525-AE72-0DC174A40991}" srcOrd="1" destOrd="0" presId="urn:microsoft.com/office/officeart/2005/8/layout/orgChart1"/>
    <dgm:cxn modelId="{88B03FA8-7D08-4E80-82A2-179581E58964}" type="presParOf" srcId="{2E6B3BC3-1A9F-4525-AE72-0DC174A40991}" destId="{5BA8352B-10A0-4DE7-BAE1-1131A6DB9350}" srcOrd="0" destOrd="0" presId="urn:microsoft.com/office/officeart/2005/8/layout/orgChart1"/>
    <dgm:cxn modelId="{81AF5F6D-F661-42EA-A240-607567903CC1}" type="presParOf" srcId="{2E6B3BC3-1A9F-4525-AE72-0DC174A40991}" destId="{BADD87E5-E4A3-4F94-81DB-7167D9EB0476}" srcOrd="1" destOrd="0" presId="urn:microsoft.com/office/officeart/2005/8/layout/orgChart1"/>
    <dgm:cxn modelId="{532950E4-F96F-4369-94A7-D1BE433610AB}" type="presParOf" srcId="{BADD87E5-E4A3-4F94-81DB-7167D9EB0476}" destId="{AB6596BC-48A2-45BF-9473-540DD9C3FAF6}" srcOrd="0" destOrd="0" presId="urn:microsoft.com/office/officeart/2005/8/layout/orgChart1"/>
    <dgm:cxn modelId="{581C6D67-C60B-409D-98A8-5AFA67A30E09}" type="presParOf" srcId="{AB6596BC-48A2-45BF-9473-540DD9C3FAF6}" destId="{D83CD2D2-4216-4081-A181-232F6364A593}" srcOrd="0" destOrd="0" presId="urn:microsoft.com/office/officeart/2005/8/layout/orgChart1"/>
    <dgm:cxn modelId="{1755B051-FD8A-4F94-A8BB-B86D4D9D0D72}" type="presParOf" srcId="{AB6596BC-48A2-45BF-9473-540DD9C3FAF6}" destId="{1FBF71E6-7317-4342-B0D8-983346D1DEEB}" srcOrd="1" destOrd="0" presId="urn:microsoft.com/office/officeart/2005/8/layout/orgChart1"/>
    <dgm:cxn modelId="{4E586CF6-F042-4D46-8D8E-74F60008A9E5}" type="presParOf" srcId="{BADD87E5-E4A3-4F94-81DB-7167D9EB0476}" destId="{3DAD4118-5B50-440C-99D9-28457EFC883F}" srcOrd="1" destOrd="0" presId="urn:microsoft.com/office/officeart/2005/8/layout/orgChart1"/>
    <dgm:cxn modelId="{920234F4-3DF3-4414-AFC0-51B2FE26F03B}" type="presParOf" srcId="{BADD87E5-E4A3-4F94-81DB-7167D9EB0476}" destId="{FEB424EF-31E4-4D2A-B247-01FED11A0FD7}" srcOrd="2" destOrd="0" presId="urn:microsoft.com/office/officeart/2005/8/layout/orgChart1"/>
    <dgm:cxn modelId="{41FC8E82-965E-4AD5-B60A-CAB50CCCAD5A}" type="presParOf" srcId="{2E6B3BC3-1A9F-4525-AE72-0DC174A40991}" destId="{260131A4-542B-45D7-9124-2A367D89FCC0}" srcOrd="2" destOrd="0" presId="urn:microsoft.com/office/officeart/2005/8/layout/orgChart1"/>
    <dgm:cxn modelId="{880C5B71-16C2-476F-8BE7-A7EE2200D5CE}" type="presParOf" srcId="{2E6B3BC3-1A9F-4525-AE72-0DC174A40991}" destId="{2B40F619-BA32-4EF2-BFE4-8508ABFF700A}" srcOrd="3" destOrd="0" presId="urn:microsoft.com/office/officeart/2005/8/layout/orgChart1"/>
    <dgm:cxn modelId="{395C6D78-979E-4FF3-8354-BEE31E8F729B}" type="presParOf" srcId="{2B40F619-BA32-4EF2-BFE4-8508ABFF700A}" destId="{33EA0F08-1566-4065-8DBA-46ADC6A4F2A0}" srcOrd="0" destOrd="0" presId="urn:microsoft.com/office/officeart/2005/8/layout/orgChart1"/>
    <dgm:cxn modelId="{839EEE80-3B6A-4270-AEA2-9568715213A9}" type="presParOf" srcId="{33EA0F08-1566-4065-8DBA-46ADC6A4F2A0}" destId="{169FBC6A-A53C-45BF-BE2E-C2A4EDA39569}" srcOrd="0" destOrd="0" presId="urn:microsoft.com/office/officeart/2005/8/layout/orgChart1"/>
    <dgm:cxn modelId="{33C1244C-B2BD-4F4A-8661-FA7CC0306A6E}" type="presParOf" srcId="{33EA0F08-1566-4065-8DBA-46ADC6A4F2A0}" destId="{1A168772-3463-4333-A768-1A7871938FD0}" srcOrd="1" destOrd="0" presId="urn:microsoft.com/office/officeart/2005/8/layout/orgChart1"/>
    <dgm:cxn modelId="{B8318217-7EAC-444B-9DC7-48F841BA4676}" type="presParOf" srcId="{2B40F619-BA32-4EF2-BFE4-8508ABFF700A}" destId="{8B88A8A7-FF54-4DF6-8CC8-27E128E526F7}" srcOrd="1" destOrd="0" presId="urn:microsoft.com/office/officeart/2005/8/layout/orgChart1"/>
    <dgm:cxn modelId="{820B4E82-7C6F-4EBA-9DAF-76788B45B844}" type="presParOf" srcId="{2B40F619-BA32-4EF2-BFE4-8508ABFF700A}" destId="{9B54BC3B-0A19-468A-9660-FF562D0E5333}" srcOrd="2" destOrd="0" presId="urn:microsoft.com/office/officeart/2005/8/layout/orgChart1"/>
    <dgm:cxn modelId="{0A2CDABB-D957-4309-971E-B7BCE8C83ECD}" type="presParOf" srcId="{2E6B3BC3-1A9F-4525-AE72-0DC174A40991}" destId="{48911E4F-917C-483A-A29B-8E6C39770E9B}" srcOrd="4" destOrd="0" presId="urn:microsoft.com/office/officeart/2005/8/layout/orgChart1"/>
    <dgm:cxn modelId="{21A3E400-7276-435E-AFB1-839218E3B3DD}" type="presParOf" srcId="{2E6B3BC3-1A9F-4525-AE72-0DC174A40991}" destId="{4B04466B-3D3E-4CA3-B36A-74B2FFB2051C}" srcOrd="5" destOrd="0" presId="urn:microsoft.com/office/officeart/2005/8/layout/orgChart1"/>
    <dgm:cxn modelId="{80B0BC5F-5D7A-46FE-B191-6E2EA425E324}" type="presParOf" srcId="{4B04466B-3D3E-4CA3-B36A-74B2FFB2051C}" destId="{7FF9B895-C883-4E6D-A170-177DA6BFE145}" srcOrd="0" destOrd="0" presId="urn:microsoft.com/office/officeart/2005/8/layout/orgChart1"/>
    <dgm:cxn modelId="{64587060-88B3-4445-9F30-1EAD7C3EB041}" type="presParOf" srcId="{7FF9B895-C883-4E6D-A170-177DA6BFE145}" destId="{104998FE-93B6-4016-8412-EDB9FF9921AB}" srcOrd="0" destOrd="0" presId="urn:microsoft.com/office/officeart/2005/8/layout/orgChart1"/>
    <dgm:cxn modelId="{CE40B1BF-E70B-4EAF-BD52-20CB41634793}" type="presParOf" srcId="{7FF9B895-C883-4E6D-A170-177DA6BFE145}" destId="{40F2A899-26F3-4661-8CC6-92C1A0189D2D}" srcOrd="1" destOrd="0" presId="urn:microsoft.com/office/officeart/2005/8/layout/orgChart1"/>
    <dgm:cxn modelId="{B410FC54-E449-4F11-8900-4FCAB4EBA8E4}" type="presParOf" srcId="{4B04466B-3D3E-4CA3-B36A-74B2FFB2051C}" destId="{95FE6822-DD3D-4984-8551-86BCEEF67DA1}" srcOrd="1" destOrd="0" presId="urn:microsoft.com/office/officeart/2005/8/layout/orgChart1"/>
    <dgm:cxn modelId="{2813F9DC-2FFB-497C-BCFA-FD27AD066034}" type="presParOf" srcId="{4B04466B-3D3E-4CA3-B36A-74B2FFB2051C}" destId="{DD77127C-4D65-4261-B1EF-2E34EB275CEF}" srcOrd="2" destOrd="0" presId="urn:microsoft.com/office/officeart/2005/8/layout/orgChart1"/>
    <dgm:cxn modelId="{90901379-D298-45E3-A176-B2E493718EB6}" type="presParOf" srcId="{2E6B3BC3-1A9F-4525-AE72-0DC174A40991}" destId="{1314AE9E-7654-4076-833A-BA341D6CDBB6}" srcOrd="6" destOrd="0" presId="urn:microsoft.com/office/officeart/2005/8/layout/orgChart1"/>
    <dgm:cxn modelId="{70902C50-F507-4E69-AB1B-25F68A69566C}" type="presParOf" srcId="{2E6B3BC3-1A9F-4525-AE72-0DC174A40991}" destId="{2D2FEBDC-D6A3-4A34-A999-4A7B1CF24A36}" srcOrd="7" destOrd="0" presId="urn:microsoft.com/office/officeart/2005/8/layout/orgChart1"/>
    <dgm:cxn modelId="{340E6975-2F36-40DD-B202-6E7952FF2E6E}" type="presParOf" srcId="{2D2FEBDC-D6A3-4A34-A999-4A7B1CF24A36}" destId="{4408A80F-9A40-4D4D-AFF3-849B47F64705}" srcOrd="0" destOrd="0" presId="urn:microsoft.com/office/officeart/2005/8/layout/orgChart1"/>
    <dgm:cxn modelId="{8F873410-0A52-4898-80AF-2A467F1489BC}" type="presParOf" srcId="{4408A80F-9A40-4D4D-AFF3-849B47F64705}" destId="{DB5034C0-B113-4032-8399-732FBD5F8BA2}" srcOrd="0" destOrd="0" presId="urn:microsoft.com/office/officeart/2005/8/layout/orgChart1"/>
    <dgm:cxn modelId="{92B7DF36-0FD3-4F85-A7E9-B3AA35CC5775}" type="presParOf" srcId="{4408A80F-9A40-4D4D-AFF3-849B47F64705}" destId="{48B48A17-D10D-4BA4-92BB-74FAB5F73257}" srcOrd="1" destOrd="0" presId="urn:microsoft.com/office/officeart/2005/8/layout/orgChart1"/>
    <dgm:cxn modelId="{5E5A37E6-D718-47F4-B3BD-6BB272D79432}" type="presParOf" srcId="{2D2FEBDC-D6A3-4A34-A999-4A7B1CF24A36}" destId="{41FFA50B-A6F6-414C-BA9A-FD0208710FCB}" srcOrd="1" destOrd="0" presId="urn:microsoft.com/office/officeart/2005/8/layout/orgChart1"/>
    <dgm:cxn modelId="{7FB2EBE6-F599-4141-AD2B-BA25B13DFFFC}" type="presParOf" srcId="{2D2FEBDC-D6A3-4A34-A999-4A7B1CF24A36}" destId="{EB6C3B5C-9424-4342-8051-958658D08732}" srcOrd="2" destOrd="0" presId="urn:microsoft.com/office/officeart/2005/8/layout/orgChart1"/>
    <dgm:cxn modelId="{0344975D-C154-4966-A5BE-714CEF063A47}" type="presParOf" srcId="{D73E6014-F527-44F4-940C-E3FCC1FB500F}" destId="{E57D1451-D3D7-48D8-8936-50409AE334DE}" srcOrd="2" destOrd="0" presId="urn:microsoft.com/office/officeart/2005/8/layout/orgChart1"/>
    <dgm:cxn modelId="{3377D38D-D116-4F5A-B2C2-FCC9CBF54507}" type="presParOf" srcId="{A90390D9-473F-436F-AF31-53454A9515B5}" destId="{77555477-25B0-400F-B316-C0B9C124CB1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4AE9E-7654-4076-833A-BA341D6CDBB6}">
      <dsp:nvSpPr>
        <dsp:cNvPr id="0" name=""/>
        <dsp:cNvSpPr/>
      </dsp:nvSpPr>
      <dsp:spPr>
        <a:xfrm>
          <a:off x="8537320" y="1882069"/>
          <a:ext cx="91440" cy="18782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8296"/>
              </a:lnTo>
              <a:lnTo>
                <a:pt x="104383" y="18782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911E4F-917C-483A-A29B-8E6C39770E9B}">
      <dsp:nvSpPr>
        <dsp:cNvPr id="0" name=""/>
        <dsp:cNvSpPr/>
      </dsp:nvSpPr>
      <dsp:spPr>
        <a:xfrm>
          <a:off x="8537320" y="1882069"/>
          <a:ext cx="91440" cy="1521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21667"/>
              </a:lnTo>
              <a:lnTo>
                <a:pt x="104383" y="15216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0131A4-542B-45D7-9124-2A367D89FCC0}">
      <dsp:nvSpPr>
        <dsp:cNvPr id="0" name=""/>
        <dsp:cNvSpPr/>
      </dsp:nvSpPr>
      <dsp:spPr>
        <a:xfrm>
          <a:off x="8537320" y="1882069"/>
          <a:ext cx="91440" cy="11650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65037"/>
              </a:lnTo>
              <a:lnTo>
                <a:pt x="104383" y="11650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A8352B-10A0-4DE7-BAE1-1131A6DB9350}">
      <dsp:nvSpPr>
        <dsp:cNvPr id="0" name=""/>
        <dsp:cNvSpPr/>
      </dsp:nvSpPr>
      <dsp:spPr>
        <a:xfrm>
          <a:off x="8537320" y="1882069"/>
          <a:ext cx="91440" cy="8084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08408"/>
              </a:lnTo>
              <a:lnTo>
                <a:pt x="104383" y="8084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7FA322-813E-4512-8824-747B17DB43DB}">
      <dsp:nvSpPr>
        <dsp:cNvPr id="0" name=""/>
        <dsp:cNvSpPr/>
      </dsp:nvSpPr>
      <dsp:spPr>
        <a:xfrm>
          <a:off x="4537241" y="251147"/>
          <a:ext cx="4246717" cy="1379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7033"/>
              </a:lnTo>
              <a:lnTo>
                <a:pt x="4246717" y="1327033"/>
              </a:lnTo>
              <a:lnTo>
                <a:pt x="4246717" y="13797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639D07-DD80-4B2C-A518-EB4F247E87C9}">
      <dsp:nvSpPr>
        <dsp:cNvPr id="0" name=""/>
        <dsp:cNvSpPr/>
      </dsp:nvSpPr>
      <dsp:spPr>
        <a:xfrm>
          <a:off x="7929544" y="1882069"/>
          <a:ext cx="91440" cy="8084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08408"/>
              </a:lnTo>
              <a:lnTo>
                <a:pt x="98842" y="8084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BDF975-3E77-4354-9D01-6CC5CC4D8D09}">
      <dsp:nvSpPr>
        <dsp:cNvPr id="0" name=""/>
        <dsp:cNvSpPr/>
      </dsp:nvSpPr>
      <dsp:spPr>
        <a:xfrm>
          <a:off x="4537241" y="251147"/>
          <a:ext cx="3638940" cy="1379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7033"/>
              </a:lnTo>
              <a:lnTo>
                <a:pt x="3638940" y="1327033"/>
              </a:lnTo>
              <a:lnTo>
                <a:pt x="3638940" y="13797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A0035C-598F-4998-A262-7C054D52831C}">
      <dsp:nvSpPr>
        <dsp:cNvPr id="0" name=""/>
        <dsp:cNvSpPr/>
      </dsp:nvSpPr>
      <dsp:spPr>
        <a:xfrm>
          <a:off x="7321767" y="1882069"/>
          <a:ext cx="91440" cy="18782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8296"/>
              </a:lnTo>
              <a:lnTo>
                <a:pt x="130552" y="18782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2B95E3-B094-435D-A4BA-A52C13843DC0}">
      <dsp:nvSpPr>
        <dsp:cNvPr id="0" name=""/>
        <dsp:cNvSpPr/>
      </dsp:nvSpPr>
      <dsp:spPr>
        <a:xfrm>
          <a:off x="7321767" y="1882069"/>
          <a:ext cx="91440" cy="1521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21667"/>
              </a:lnTo>
              <a:lnTo>
                <a:pt x="130552" y="15216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A3A607-C546-4BB4-8F48-FAD8807AF501}">
      <dsp:nvSpPr>
        <dsp:cNvPr id="0" name=""/>
        <dsp:cNvSpPr/>
      </dsp:nvSpPr>
      <dsp:spPr>
        <a:xfrm>
          <a:off x="7321767" y="1882069"/>
          <a:ext cx="91440" cy="11650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65037"/>
              </a:lnTo>
              <a:lnTo>
                <a:pt x="130552" y="11650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B3D174-1489-4DC9-AF5E-938AC1002D8D}">
      <dsp:nvSpPr>
        <dsp:cNvPr id="0" name=""/>
        <dsp:cNvSpPr/>
      </dsp:nvSpPr>
      <dsp:spPr>
        <a:xfrm>
          <a:off x="7321767" y="1882069"/>
          <a:ext cx="91440" cy="8084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08408"/>
              </a:lnTo>
              <a:lnTo>
                <a:pt x="130552" y="8084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928FA8-224D-4B9A-B6EE-FD71FCF4D6F5}">
      <dsp:nvSpPr>
        <dsp:cNvPr id="0" name=""/>
        <dsp:cNvSpPr/>
      </dsp:nvSpPr>
      <dsp:spPr>
        <a:xfrm>
          <a:off x="4537241" y="251147"/>
          <a:ext cx="3031164" cy="1379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7033"/>
              </a:lnTo>
              <a:lnTo>
                <a:pt x="3031164" y="1327033"/>
              </a:lnTo>
              <a:lnTo>
                <a:pt x="3031164" y="13797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C5CBC2-3127-4F62-8EEA-BCA18828866D}">
      <dsp:nvSpPr>
        <dsp:cNvPr id="0" name=""/>
        <dsp:cNvSpPr/>
      </dsp:nvSpPr>
      <dsp:spPr>
        <a:xfrm>
          <a:off x="6713990" y="1882069"/>
          <a:ext cx="91440" cy="11650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65037"/>
              </a:lnTo>
              <a:lnTo>
                <a:pt x="90258" y="11650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C8EE2F-34B4-41AB-B33A-69A9C7C0141B}">
      <dsp:nvSpPr>
        <dsp:cNvPr id="0" name=""/>
        <dsp:cNvSpPr/>
      </dsp:nvSpPr>
      <dsp:spPr>
        <a:xfrm>
          <a:off x="6713990" y="1882069"/>
          <a:ext cx="91440" cy="8084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08408"/>
              </a:lnTo>
              <a:lnTo>
                <a:pt x="90258" y="8084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9BB62F-482E-449D-8542-FC504FEC175F}">
      <dsp:nvSpPr>
        <dsp:cNvPr id="0" name=""/>
        <dsp:cNvSpPr/>
      </dsp:nvSpPr>
      <dsp:spPr>
        <a:xfrm>
          <a:off x="4537241" y="251147"/>
          <a:ext cx="2423387" cy="1379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7033"/>
              </a:lnTo>
              <a:lnTo>
                <a:pt x="2423387" y="1327033"/>
              </a:lnTo>
              <a:lnTo>
                <a:pt x="2423387" y="13797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00CCBC-1333-47DE-9F7C-97D2ECC006D2}">
      <dsp:nvSpPr>
        <dsp:cNvPr id="0" name=""/>
        <dsp:cNvSpPr/>
      </dsp:nvSpPr>
      <dsp:spPr>
        <a:xfrm>
          <a:off x="6106213" y="1882069"/>
          <a:ext cx="91440" cy="1521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21667"/>
              </a:lnTo>
              <a:lnTo>
                <a:pt x="121973" y="15216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7C3F62-D7FD-48FD-8704-79B1E46CDC5C}">
      <dsp:nvSpPr>
        <dsp:cNvPr id="0" name=""/>
        <dsp:cNvSpPr/>
      </dsp:nvSpPr>
      <dsp:spPr>
        <a:xfrm>
          <a:off x="6106213" y="1882069"/>
          <a:ext cx="91440" cy="11650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65037"/>
              </a:lnTo>
              <a:lnTo>
                <a:pt x="121973" y="11650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1834E5-1EAB-40DD-B12C-66492D7F4731}">
      <dsp:nvSpPr>
        <dsp:cNvPr id="0" name=""/>
        <dsp:cNvSpPr/>
      </dsp:nvSpPr>
      <dsp:spPr>
        <a:xfrm>
          <a:off x="6106213" y="1882069"/>
          <a:ext cx="91440" cy="8084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08408"/>
              </a:lnTo>
              <a:lnTo>
                <a:pt x="121973" y="8084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56FA02-8837-49E0-8528-737EB7EA8F8C}">
      <dsp:nvSpPr>
        <dsp:cNvPr id="0" name=""/>
        <dsp:cNvSpPr/>
      </dsp:nvSpPr>
      <dsp:spPr>
        <a:xfrm>
          <a:off x="4537241" y="251147"/>
          <a:ext cx="1815610" cy="1379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7033"/>
              </a:lnTo>
              <a:lnTo>
                <a:pt x="1815610" y="1327033"/>
              </a:lnTo>
              <a:lnTo>
                <a:pt x="1815610" y="13797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21549A-58DB-4ED7-8CF6-B4395DE5BA70}">
      <dsp:nvSpPr>
        <dsp:cNvPr id="0" name=""/>
        <dsp:cNvSpPr/>
      </dsp:nvSpPr>
      <dsp:spPr>
        <a:xfrm>
          <a:off x="5498436" y="1882069"/>
          <a:ext cx="91440" cy="11650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65037"/>
              </a:lnTo>
              <a:lnTo>
                <a:pt x="81674" y="11650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BEBA9-9387-4FA5-8BA8-1D4FF8A91317}">
      <dsp:nvSpPr>
        <dsp:cNvPr id="0" name=""/>
        <dsp:cNvSpPr/>
      </dsp:nvSpPr>
      <dsp:spPr>
        <a:xfrm>
          <a:off x="5498436" y="1882069"/>
          <a:ext cx="91440" cy="8084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08408"/>
              </a:lnTo>
              <a:lnTo>
                <a:pt x="81674" y="8084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A0FADF-CC4C-4D09-9B90-AC068CBBFF68}">
      <dsp:nvSpPr>
        <dsp:cNvPr id="0" name=""/>
        <dsp:cNvSpPr/>
      </dsp:nvSpPr>
      <dsp:spPr>
        <a:xfrm>
          <a:off x="4537241" y="251147"/>
          <a:ext cx="1207833" cy="1379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7033"/>
              </a:lnTo>
              <a:lnTo>
                <a:pt x="1207833" y="1327033"/>
              </a:lnTo>
              <a:lnTo>
                <a:pt x="1207833" y="13797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3BC43-32C8-4410-B8AA-5E72D3101D43}">
      <dsp:nvSpPr>
        <dsp:cNvPr id="0" name=""/>
        <dsp:cNvSpPr/>
      </dsp:nvSpPr>
      <dsp:spPr>
        <a:xfrm>
          <a:off x="4890659" y="1882069"/>
          <a:ext cx="91440" cy="11650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65037"/>
              </a:lnTo>
              <a:lnTo>
                <a:pt x="113389" y="11650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77DF7B-F516-410A-BE82-DB983A337D04}">
      <dsp:nvSpPr>
        <dsp:cNvPr id="0" name=""/>
        <dsp:cNvSpPr/>
      </dsp:nvSpPr>
      <dsp:spPr>
        <a:xfrm>
          <a:off x="4890659" y="1882069"/>
          <a:ext cx="91440" cy="8084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08408"/>
              </a:lnTo>
              <a:lnTo>
                <a:pt x="113389" y="8084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64D39C-3E9E-4748-A730-C50EDCD08536}">
      <dsp:nvSpPr>
        <dsp:cNvPr id="0" name=""/>
        <dsp:cNvSpPr/>
      </dsp:nvSpPr>
      <dsp:spPr>
        <a:xfrm>
          <a:off x="4537241" y="251147"/>
          <a:ext cx="600056" cy="1379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7033"/>
              </a:lnTo>
              <a:lnTo>
                <a:pt x="600056" y="1327033"/>
              </a:lnTo>
              <a:lnTo>
                <a:pt x="600056" y="13797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8709A1-78DE-4232-BA52-F09B2EC3D8FB}">
      <dsp:nvSpPr>
        <dsp:cNvPr id="0" name=""/>
        <dsp:cNvSpPr/>
      </dsp:nvSpPr>
      <dsp:spPr>
        <a:xfrm>
          <a:off x="4282882" y="1882069"/>
          <a:ext cx="91440" cy="11650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65037"/>
              </a:lnTo>
              <a:lnTo>
                <a:pt x="73095" y="11650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C294CC-E193-4311-954B-E291AA2248D8}">
      <dsp:nvSpPr>
        <dsp:cNvPr id="0" name=""/>
        <dsp:cNvSpPr/>
      </dsp:nvSpPr>
      <dsp:spPr>
        <a:xfrm>
          <a:off x="4282882" y="1882069"/>
          <a:ext cx="91440" cy="8084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08408"/>
              </a:lnTo>
              <a:lnTo>
                <a:pt x="73095" y="8084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F1C3A6-66F2-4E92-A04D-2873EEB7BE91}">
      <dsp:nvSpPr>
        <dsp:cNvPr id="0" name=""/>
        <dsp:cNvSpPr/>
      </dsp:nvSpPr>
      <dsp:spPr>
        <a:xfrm>
          <a:off x="4483800" y="251147"/>
          <a:ext cx="91440" cy="1379774"/>
        </a:xfrm>
        <a:custGeom>
          <a:avLst/>
          <a:gdLst/>
          <a:ahLst/>
          <a:cxnLst/>
          <a:rect l="0" t="0" r="0" b="0"/>
          <a:pathLst>
            <a:path>
              <a:moveTo>
                <a:pt x="53440" y="0"/>
              </a:moveTo>
              <a:lnTo>
                <a:pt x="53440" y="1327033"/>
              </a:lnTo>
              <a:lnTo>
                <a:pt x="45720" y="1327033"/>
              </a:lnTo>
              <a:lnTo>
                <a:pt x="45720" y="13797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13F11-EEDE-45B2-AC22-D86836842685}">
      <dsp:nvSpPr>
        <dsp:cNvPr id="0" name=""/>
        <dsp:cNvSpPr/>
      </dsp:nvSpPr>
      <dsp:spPr>
        <a:xfrm>
          <a:off x="3675106" y="1882069"/>
          <a:ext cx="91440" cy="8084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08408"/>
              </a:lnTo>
              <a:lnTo>
                <a:pt x="104804" y="8084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7F207B-BBA7-4757-B369-67786C1D5912}">
      <dsp:nvSpPr>
        <dsp:cNvPr id="0" name=""/>
        <dsp:cNvSpPr/>
      </dsp:nvSpPr>
      <dsp:spPr>
        <a:xfrm>
          <a:off x="3921744" y="251147"/>
          <a:ext cx="615497" cy="1379774"/>
        </a:xfrm>
        <a:custGeom>
          <a:avLst/>
          <a:gdLst/>
          <a:ahLst/>
          <a:cxnLst/>
          <a:rect l="0" t="0" r="0" b="0"/>
          <a:pathLst>
            <a:path>
              <a:moveTo>
                <a:pt x="615497" y="0"/>
              </a:moveTo>
              <a:lnTo>
                <a:pt x="615497" y="1327033"/>
              </a:lnTo>
              <a:lnTo>
                <a:pt x="0" y="1327033"/>
              </a:lnTo>
              <a:lnTo>
                <a:pt x="0" y="13797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292CED-F2E0-4A5C-A688-C77851DE8E5B}">
      <dsp:nvSpPr>
        <dsp:cNvPr id="0" name=""/>
        <dsp:cNvSpPr/>
      </dsp:nvSpPr>
      <dsp:spPr>
        <a:xfrm>
          <a:off x="3067329" y="1882069"/>
          <a:ext cx="91440" cy="8084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08408"/>
              </a:lnTo>
              <a:lnTo>
                <a:pt x="64510" y="8084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E372B1-5A56-4FC2-94C8-B43390FA199E}">
      <dsp:nvSpPr>
        <dsp:cNvPr id="0" name=""/>
        <dsp:cNvSpPr/>
      </dsp:nvSpPr>
      <dsp:spPr>
        <a:xfrm>
          <a:off x="3313967" y="251147"/>
          <a:ext cx="1223273" cy="1379774"/>
        </a:xfrm>
        <a:custGeom>
          <a:avLst/>
          <a:gdLst/>
          <a:ahLst/>
          <a:cxnLst/>
          <a:rect l="0" t="0" r="0" b="0"/>
          <a:pathLst>
            <a:path>
              <a:moveTo>
                <a:pt x="1223273" y="0"/>
              </a:moveTo>
              <a:lnTo>
                <a:pt x="1223273" y="1327033"/>
              </a:lnTo>
              <a:lnTo>
                <a:pt x="0" y="1327033"/>
              </a:lnTo>
              <a:lnTo>
                <a:pt x="0" y="13797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4A283F-C078-4638-8BAB-85402EAF4769}">
      <dsp:nvSpPr>
        <dsp:cNvPr id="0" name=""/>
        <dsp:cNvSpPr/>
      </dsp:nvSpPr>
      <dsp:spPr>
        <a:xfrm>
          <a:off x="2459552" y="1882069"/>
          <a:ext cx="91440" cy="8084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08408"/>
              </a:lnTo>
              <a:lnTo>
                <a:pt x="96225" y="8084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C0B96A-E70D-4A52-9ED7-71CBB89A2431}">
      <dsp:nvSpPr>
        <dsp:cNvPr id="0" name=""/>
        <dsp:cNvSpPr/>
      </dsp:nvSpPr>
      <dsp:spPr>
        <a:xfrm>
          <a:off x="2706190" y="251147"/>
          <a:ext cx="1831050" cy="1379774"/>
        </a:xfrm>
        <a:custGeom>
          <a:avLst/>
          <a:gdLst/>
          <a:ahLst/>
          <a:cxnLst/>
          <a:rect l="0" t="0" r="0" b="0"/>
          <a:pathLst>
            <a:path>
              <a:moveTo>
                <a:pt x="1831050" y="0"/>
              </a:moveTo>
              <a:lnTo>
                <a:pt x="1831050" y="1327033"/>
              </a:lnTo>
              <a:lnTo>
                <a:pt x="0" y="1327033"/>
              </a:lnTo>
              <a:lnTo>
                <a:pt x="0" y="13797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D28EA6-93E9-44CD-866C-B9A18E4D55B2}">
      <dsp:nvSpPr>
        <dsp:cNvPr id="0" name=""/>
        <dsp:cNvSpPr/>
      </dsp:nvSpPr>
      <dsp:spPr>
        <a:xfrm>
          <a:off x="1851775" y="1882069"/>
          <a:ext cx="91440" cy="18782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8296"/>
              </a:lnTo>
              <a:lnTo>
                <a:pt x="55931" y="18782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8BD1DC-391F-45F5-8B72-0395A14DDAB1}">
      <dsp:nvSpPr>
        <dsp:cNvPr id="0" name=""/>
        <dsp:cNvSpPr/>
      </dsp:nvSpPr>
      <dsp:spPr>
        <a:xfrm>
          <a:off x="1851775" y="1882069"/>
          <a:ext cx="91440" cy="1521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21667"/>
              </a:lnTo>
              <a:lnTo>
                <a:pt x="55931" y="15216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633E2-E19A-4171-B93A-DF99E0B81F1C}">
      <dsp:nvSpPr>
        <dsp:cNvPr id="0" name=""/>
        <dsp:cNvSpPr/>
      </dsp:nvSpPr>
      <dsp:spPr>
        <a:xfrm>
          <a:off x="1851775" y="1882069"/>
          <a:ext cx="91440" cy="11650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65037"/>
              </a:lnTo>
              <a:lnTo>
                <a:pt x="55931" y="11650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ACEB3B-2BF5-4A89-8866-D6761DCA0F37}">
      <dsp:nvSpPr>
        <dsp:cNvPr id="0" name=""/>
        <dsp:cNvSpPr/>
      </dsp:nvSpPr>
      <dsp:spPr>
        <a:xfrm>
          <a:off x="1851775" y="1882069"/>
          <a:ext cx="91440" cy="8084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08408"/>
              </a:lnTo>
              <a:lnTo>
                <a:pt x="55931" y="8084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D898C5-F7B4-4B89-8851-07E7311E4F96}">
      <dsp:nvSpPr>
        <dsp:cNvPr id="0" name=""/>
        <dsp:cNvSpPr/>
      </dsp:nvSpPr>
      <dsp:spPr>
        <a:xfrm>
          <a:off x="2098413" y="251147"/>
          <a:ext cx="2438827" cy="1379774"/>
        </a:xfrm>
        <a:custGeom>
          <a:avLst/>
          <a:gdLst/>
          <a:ahLst/>
          <a:cxnLst/>
          <a:rect l="0" t="0" r="0" b="0"/>
          <a:pathLst>
            <a:path>
              <a:moveTo>
                <a:pt x="2438827" y="0"/>
              </a:moveTo>
              <a:lnTo>
                <a:pt x="2438827" y="1327033"/>
              </a:lnTo>
              <a:lnTo>
                <a:pt x="0" y="1327033"/>
              </a:lnTo>
              <a:lnTo>
                <a:pt x="0" y="13797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A6E69-F473-4B5E-8FCE-F7ADCA0B6290}">
      <dsp:nvSpPr>
        <dsp:cNvPr id="0" name=""/>
        <dsp:cNvSpPr/>
      </dsp:nvSpPr>
      <dsp:spPr>
        <a:xfrm>
          <a:off x="1243998" y="1882069"/>
          <a:ext cx="91440" cy="29481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48184"/>
              </a:lnTo>
              <a:lnTo>
                <a:pt x="87641" y="29481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EF2CB-1688-4159-99D0-E72A571BFC47}">
      <dsp:nvSpPr>
        <dsp:cNvPr id="0" name=""/>
        <dsp:cNvSpPr/>
      </dsp:nvSpPr>
      <dsp:spPr>
        <a:xfrm>
          <a:off x="1243998" y="1882069"/>
          <a:ext cx="91440" cy="25915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91555"/>
              </a:lnTo>
              <a:lnTo>
                <a:pt x="87641" y="25915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4AFD65-4B5C-467E-9A54-32E29B81BBF3}">
      <dsp:nvSpPr>
        <dsp:cNvPr id="0" name=""/>
        <dsp:cNvSpPr/>
      </dsp:nvSpPr>
      <dsp:spPr>
        <a:xfrm>
          <a:off x="1243998" y="1882069"/>
          <a:ext cx="91440" cy="22349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34926"/>
              </a:lnTo>
              <a:lnTo>
                <a:pt x="87641" y="22349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A37F43-4A7F-4990-9D54-3FA71982EE5C}">
      <dsp:nvSpPr>
        <dsp:cNvPr id="0" name=""/>
        <dsp:cNvSpPr/>
      </dsp:nvSpPr>
      <dsp:spPr>
        <a:xfrm>
          <a:off x="1243998" y="1882069"/>
          <a:ext cx="91440" cy="18782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8296"/>
              </a:lnTo>
              <a:lnTo>
                <a:pt x="87641" y="18782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CD66E2-40B3-485A-9570-CADFDD409BB2}">
      <dsp:nvSpPr>
        <dsp:cNvPr id="0" name=""/>
        <dsp:cNvSpPr/>
      </dsp:nvSpPr>
      <dsp:spPr>
        <a:xfrm>
          <a:off x="1243998" y="1882069"/>
          <a:ext cx="91440" cy="1521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21667"/>
              </a:lnTo>
              <a:lnTo>
                <a:pt x="87641" y="15216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7722EB-69D5-4A44-808A-82D94C9F8A33}">
      <dsp:nvSpPr>
        <dsp:cNvPr id="0" name=""/>
        <dsp:cNvSpPr/>
      </dsp:nvSpPr>
      <dsp:spPr>
        <a:xfrm>
          <a:off x="1243998" y="1882069"/>
          <a:ext cx="91440" cy="11650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65037"/>
              </a:lnTo>
              <a:lnTo>
                <a:pt x="87641" y="11650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650E2-3EC2-4B6C-995B-EDAF9619025A}">
      <dsp:nvSpPr>
        <dsp:cNvPr id="0" name=""/>
        <dsp:cNvSpPr/>
      </dsp:nvSpPr>
      <dsp:spPr>
        <a:xfrm>
          <a:off x="1243998" y="1882069"/>
          <a:ext cx="91440" cy="8084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08408"/>
              </a:lnTo>
              <a:lnTo>
                <a:pt x="87641" y="8084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D36F94-954C-4BF2-A0B1-CF9F13A9CA10}">
      <dsp:nvSpPr>
        <dsp:cNvPr id="0" name=""/>
        <dsp:cNvSpPr/>
      </dsp:nvSpPr>
      <dsp:spPr>
        <a:xfrm>
          <a:off x="1490636" y="251147"/>
          <a:ext cx="3046604" cy="1379774"/>
        </a:xfrm>
        <a:custGeom>
          <a:avLst/>
          <a:gdLst/>
          <a:ahLst/>
          <a:cxnLst/>
          <a:rect l="0" t="0" r="0" b="0"/>
          <a:pathLst>
            <a:path>
              <a:moveTo>
                <a:pt x="3046604" y="0"/>
              </a:moveTo>
              <a:lnTo>
                <a:pt x="3046604" y="1327033"/>
              </a:lnTo>
              <a:lnTo>
                <a:pt x="0" y="1327033"/>
              </a:lnTo>
              <a:lnTo>
                <a:pt x="0" y="13797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CDC412-B1D0-44F7-AAAC-BB360FEC2A55}">
      <dsp:nvSpPr>
        <dsp:cNvPr id="0" name=""/>
        <dsp:cNvSpPr/>
      </dsp:nvSpPr>
      <dsp:spPr>
        <a:xfrm>
          <a:off x="636221" y="1882069"/>
          <a:ext cx="91440" cy="8084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08408"/>
              </a:lnTo>
              <a:lnTo>
                <a:pt x="119356" y="8084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B2332-58A0-4C25-AB16-2FDA19031B51}">
      <dsp:nvSpPr>
        <dsp:cNvPr id="0" name=""/>
        <dsp:cNvSpPr/>
      </dsp:nvSpPr>
      <dsp:spPr>
        <a:xfrm>
          <a:off x="882859" y="251147"/>
          <a:ext cx="3654381" cy="1379774"/>
        </a:xfrm>
        <a:custGeom>
          <a:avLst/>
          <a:gdLst/>
          <a:ahLst/>
          <a:cxnLst/>
          <a:rect l="0" t="0" r="0" b="0"/>
          <a:pathLst>
            <a:path>
              <a:moveTo>
                <a:pt x="3654381" y="0"/>
              </a:moveTo>
              <a:lnTo>
                <a:pt x="3654381" y="1327033"/>
              </a:lnTo>
              <a:lnTo>
                <a:pt x="0" y="1327033"/>
              </a:lnTo>
              <a:lnTo>
                <a:pt x="0" y="13797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2F63FD-FFC1-40FE-9630-827889C69CCD}">
      <dsp:nvSpPr>
        <dsp:cNvPr id="0" name=""/>
        <dsp:cNvSpPr/>
      </dsp:nvSpPr>
      <dsp:spPr>
        <a:xfrm>
          <a:off x="28444" y="1882069"/>
          <a:ext cx="91440" cy="1521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21667"/>
              </a:lnTo>
              <a:lnTo>
                <a:pt x="79057" y="15216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8FB850-79A3-4992-9BCB-C8AAE407F519}">
      <dsp:nvSpPr>
        <dsp:cNvPr id="0" name=""/>
        <dsp:cNvSpPr/>
      </dsp:nvSpPr>
      <dsp:spPr>
        <a:xfrm>
          <a:off x="28444" y="1882069"/>
          <a:ext cx="91440" cy="11650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65037"/>
              </a:lnTo>
              <a:lnTo>
                <a:pt x="79057" y="11650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5ADD18-03D8-4635-9620-4C74BAB0A14F}">
      <dsp:nvSpPr>
        <dsp:cNvPr id="0" name=""/>
        <dsp:cNvSpPr/>
      </dsp:nvSpPr>
      <dsp:spPr>
        <a:xfrm>
          <a:off x="28444" y="1882069"/>
          <a:ext cx="91440" cy="8084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08408"/>
              </a:lnTo>
              <a:lnTo>
                <a:pt x="79057" y="8084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495D72-FCD3-49C8-9EA3-91477908B5AE}">
      <dsp:nvSpPr>
        <dsp:cNvPr id="0" name=""/>
        <dsp:cNvSpPr/>
      </dsp:nvSpPr>
      <dsp:spPr>
        <a:xfrm>
          <a:off x="275082" y="251147"/>
          <a:ext cx="4262158" cy="1379774"/>
        </a:xfrm>
        <a:custGeom>
          <a:avLst/>
          <a:gdLst/>
          <a:ahLst/>
          <a:cxnLst/>
          <a:rect l="0" t="0" r="0" b="0"/>
          <a:pathLst>
            <a:path>
              <a:moveTo>
                <a:pt x="4262158" y="0"/>
              </a:moveTo>
              <a:lnTo>
                <a:pt x="4262158" y="1327033"/>
              </a:lnTo>
              <a:lnTo>
                <a:pt x="0" y="1327033"/>
              </a:lnTo>
              <a:lnTo>
                <a:pt x="0" y="13797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5A940A-376D-45F8-A38D-15286BDBBDD0}">
      <dsp:nvSpPr>
        <dsp:cNvPr id="0" name=""/>
        <dsp:cNvSpPr/>
      </dsp:nvSpPr>
      <dsp:spPr>
        <a:xfrm>
          <a:off x="4286093" y="0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sz="500" kern="1200" dirty="0" smtClean="0"/>
            <a:t>会計職のための</a:t>
          </a:r>
          <a:endParaRPr lang="en-US" altLang="ja-JP" sz="500" kern="1200" dirty="0" smtClean="0"/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web</a:t>
          </a:r>
          <a:r>
            <a:rPr lang="ja-JP" sz="500" kern="1200" dirty="0" smtClean="0"/>
            <a:t>会計管理システム</a:t>
          </a:r>
          <a:endParaRPr kumimoji="1" lang="ja-JP" altLang="en-US" sz="500" kern="1200" dirty="0"/>
        </a:p>
      </dsp:txBody>
      <dsp:txXfrm>
        <a:off x="4286093" y="0"/>
        <a:ext cx="502294" cy="251147"/>
      </dsp:txXfrm>
    </dsp:sp>
    <dsp:sp modelId="{91A44DF8-23F3-43EC-95DC-057FB9385807}">
      <dsp:nvSpPr>
        <dsp:cNvPr id="0" name=""/>
        <dsp:cNvSpPr/>
      </dsp:nvSpPr>
      <dsp:spPr>
        <a:xfrm>
          <a:off x="23935" y="1630922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現状分析</a:t>
          </a:r>
          <a:endParaRPr kumimoji="1" lang="ja-JP" altLang="en-US" sz="500" kern="1200" dirty="0"/>
        </a:p>
      </dsp:txBody>
      <dsp:txXfrm>
        <a:off x="23935" y="1630922"/>
        <a:ext cx="502294" cy="251147"/>
      </dsp:txXfrm>
    </dsp:sp>
    <dsp:sp modelId="{91CC64E7-1B0C-4F7A-9D88-2F17F81A2E11}">
      <dsp:nvSpPr>
        <dsp:cNvPr id="0" name=""/>
        <dsp:cNvSpPr/>
      </dsp:nvSpPr>
      <dsp:spPr>
        <a:xfrm>
          <a:off x="107502" y="2564904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内容把握</a:t>
          </a:r>
          <a:endParaRPr kumimoji="1" lang="ja-JP" altLang="en-US" sz="500" kern="1200" dirty="0"/>
        </a:p>
      </dsp:txBody>
      <dsp:txXfrm>
        <a:off x="107502" y="2564904"/>
        <a:ext cx="502294" cy="251147"/>
      </dsp:txXfrm>
    </dsp:sp>
    <dsp:sp modelId="{B4D8F2B8-46A6-49B3-9E71-0A7E8C57F387}">
      <dsp:nvSpPr>
        <dsp:cNvPr id="0" name=""/>
        <dsp:cNvSpPr/>
      </dsp:nvSpPr>
      <dsp:spPr>
        <a:xfrm>
          <a:off x="107502" y="2921533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背景分析</a:t>
          </a:r>
          <a:endParaRPr kumimoji="1" lang="ja-JP" altLang="en-US" sz="500" kern="1200" dirty="0"/>
        </a:p>
      </dsp:txBody>
      <dsp:txXfrm>
        <a:off x="107502" y="2921533"/>
        <a:ext cx="502294" cy="251147"/>
      </dsp:txXfrm>
    </dsp:sp>
    <dsp:sp modelId="{1720298F-B075-41CE-9ECF-2B8E579CAF86}">
      <dsp:nvSpPr>
        <dsp:cNvPr id="0" name=""/>
        <dsp:cNvSpPr/>
      </dsp:nvSpPr>
      <dsp:spPr>
        <a:xfrm>
          <a:off x="107502" y="3278163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機能分析</a:t>
          </a:r>
          <a:endParaRPr kumimoji="1" lang="ja-JP" altLang="en-US" sz="500" kern="1200" dirty="0"/>
        </a:p>
      </dsp:txBody>
      <dsp:txXfrm>
        <a:off x="107502" y="3278163"/>
        <a:ext cx="502294" cy="251147"/>
      </dsp:txXfrm>
    </dsp:sp>
    <dsp:sp modelId="{EC100B00-BDAE-4CD5-A140-8B06A8ECEDEC}">
      <dsp:nvSpPr>
        <dsp:cNvPr id="0" name=""/>
        <dsp:cNvSpPr/>
      </dsp:nvSpPr>
      <dsp:spPr>
        <a:xfrm>
          <a:off x="631712" y="1630922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プロジェクト憲章</a:t>
          </a:r>
          <a:endParaRPr kumimoji="1" lang="ja-JP" altLang="en-US" sz="500" kern="1200" dirty="0"/>
        </a:p>
      </dsp:txBody>
      <dsp:txXfrm>
        <a:off x="631712" y="1630922"/>
        <a:ext cx="502294" cy="251147"/>
      </dsp:txXfrm>
    </dsp:sp>
    <dsp:sp modelId="{80022E34-8EAE-42C3-97DB-75079E8FB5F2}">
      <dsp:nvSpPr>
        <dsp:cNvPr id="0" name=""/>
        <dsp:cNvSpPr/>
      </dsp:nvSpPr>
      <dsp:spPr>
        <a:xfrm>
          <a:off x="755578" y="2564904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プロジェクト憲章作成</a:t>
          </a:r>
          <a:endParaRPr kumimoji="1" lang="ja-JP" altLang="en-US" sz="500" kern="1200" dirty="0"/>
        </a:p>
      </dsp:txBody>
      <dsp:txXfrm>
        <a:off x="755578" y="2564904"/>
        <a:ext cx="502294" cy="251147"/>
      </dsp:txXfrm>
    </dsp:sp>
    <dsp:sp modelId="{2D906ECD-2008-4307-AF2D-750A88BE7120}">
      <dsp:nvSpPr>
        <dsp:cNvPr id="0" name=""/>
        <dsp:cNvSpPr/>
      </dsp:nvSpPr>
      <dsp:spPr>
        <a:xfrm>
          <a:off x="1239489" y="1630922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プロジェクト計画書</a:t>
          </a:r>
          <a:endParaRPr kumimoji="1" lang="ja-JP" altLang="en-US" sz="500" kern="1200" dirty="0"/>
        </a:p>
      </dsp:txBody>
      <dsp:txXfrm>
        <a:off x="1239489" y="1630922"/>
        <a:ext cx="502294" cy="251147"/>
      </dsp:txXfrm>
    </dsp:sp>
    <dsp:sp modelId="{660BE250-A19A-42F1-AAE4-EA211AE7758D}">
      <dsp:nvSpPr>
        <dsp:cNvPr id="0" name=""/>
        <dsp:cNvSpPr/>
      </dsp:nvSpPr>
      <dsp:spPr>
        <a:xfrm>
          <a:off x="1331640" y="2564904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統合マネジメント</a:t>
          </a:r>
          <a:endParaRPr kumimoji="1" lang="ja-JP" altLang="en-US" sz="500" kern="1200" dirty="0"/>
        </a:p>
      </dsp:txBody>
      <dsp:txXfrm>
        <a:off x="1331640" y="2564904"/>
        <a:ext cx="502294" cy="251147"/>
      </dsp:txXfrm>
    </dsp:sp>
    <dsp:sp modelId="{1EB08B8B-D698-4790-B540-D9BC676F66A4}">
      <dsp:nvSpPr>
        <dsp:cNvPr id="0" name=""/>
        <dsp:cNvSpPr/>
      </dsp:nvSpPr>
      <dsp:spPr>
        <a:xfrm>
          <a:off x="1331640" y="2921533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スコープマネジメント</a:t>
          </a:r>
          <a:endParaRPr kumimoji="1" lang="ja-JP" altLang="en-US" sz="500" kern="1200" dirty="0"/>
        </a:p>
      </dsp:txBody>
      <dsp:txXfrm>
        <a:off x="1331640" y="2921533"/>
        <a:ext cx="502294" cy="251147"/>
      </dsp:txXfrm>
    </dsp:sp>
    <dsp:sp modelId="{FE3E4386-9559-4CCB-BCD6-C3A6454AFC66}">
      <dsp:nvSpPr>
        <dsp:cNvPr id="0" name=""/>
        <dsp:cNvSpPr/>
      </dsp:nvSpPr>
      <dsp:spPr>
        <a:xfrm>
          <a:off x="1331640" y="3278163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タイムマネジメント</a:t>
          </a:r>
          <a:endParaRPr kumimoji="1" lang="ja-JP" altLang="en-US" sz="500" kern="1200" dirty="0"/>
        </a:p>
      </dsp:txBody>
      <dsp:txXfrm>
        <a:off x="1331640" y="3278163"/>
        <a:ext cx="502294" cy="251147"/>
      </dsp:txXfrm>
    </dsp:sp>
    <dsp:sp modelId="{A41D6C59-BE79-4E25-8371-459827031298}">
      <dsp:nvSpPr>
        <dsp:cNvPr id="0" name=""/>
        <dsp:cNvSpPr/>
      </dsp:nvSpPr>
      <dsp:spPr>
        <a:xfrm>
          <a:off x="1331640" y="3634792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コストマネジメント</a:t>
          </a:r>
          <a:endParaRPr kumimoji="1" lang="ja-JP" altLang="en-US" sz="500" kern="1200" dirty="0"/>
        </a:p>
      </dsp:txBody>
      <dsp:txXfrm>
        <a:off x="1331640" y="3634792"/>
        <a:ext cx="502294" cy="251147"/>
      </dsp:txXfrm>
    </dsp:sp>
    <dsp:sp modelId="{1F853328-2DF1-46C9-824D-C88BF9DD2829}">
      <dsp:nvSpPr>
        <dsp:cNvPr id="0" name=""/>
        <dsp:cNvSpPr/>
      </dsp:nvSpPr>
      <dsp:spPr>
        <a:xfrm>
          <a:off x="1331640" y="3991422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品質マネジメント</a:t>
          </a:r>
          <a:endParaRPr kumimoji="1" lang="ja-JP" altLang="en-US" sz="500" kern="1200" dirty="0"/>
        </a:p>
      </dsp:txBody>
      <dsp:txXfrm>
        <a:off x="1331640" y="3991422"/>
        <a:ext cx="502294" cy="251147"/>
      </dsp:txXfrm>
    </dsp:sp>
    <dsp:sp modelId="{C82D7E52-A02A-42CB-A8AF-E79DC5A58CD1}">
      <dsp:nvSpPr>
        <dsp:cNvPr id="0" name=""/>
        <dsp:cNvSpPr/>
      </dsp:nvSpPr>
      <dsp:spPr>
        <a:xfrm>
          <a:off x="1331640" y="4348051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人的資源マネジメント</a:t>
          </a:r>
          <a:endParaRPr kumimoji="1" lang="ja-JP" altLang="en-US" sz="500" kern="1200" dirty="0"/>
        </a:p>
      </dsp:txBody>
      <dsp:txXfrm>
        <a:off x="1331640" y="4348051"/>
        <a:ext cx="502294" cy="251147"/>
      </dsp:txXfrm>
    </dsp:sp>
    <dsp:sp modelId="{DD1E53B6-829A-4845-AE39-DFF05D8C6E3D}">
      <dsp:nvSpPr>
        <dsp:cNvPr id="0" name=""/>
        <dsp:cNvSpPr/>
      </dsp:nvSpPr>
      <dsp:spPr>
        <a:xfrm>
          <a:off x="1331640" y="4704680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コミュニケーションマネジメント</a:t>
          </a:r>
          <a:endParaRPr kumimoji="1" lang="ja-JP" altLang="en-US" sz="500" kern="1200" dirty="0"/>
        </a:p>
      </dsp:txBody>
      <dsp:txXfrm>
        <a:off x="1331640" y="4704680"/>
        <a:ext cx="502294" cy="251147"/>
      </dsp:txXfrm>
    </dsp:sp>
    <dsp:sp modelId="{8F02A6B9-2601-4217-BA8D-82E4BBA68BA8}">
      <dsp:nvSpPr>
        <dsp:cNvPr id="0" name=""/>
        <dsp:cNvSpPr/>
      </dsp:nvSpPr>
      <dsp:spPr>
        <a:xfrm>
          <a:off x="1847266" y="1630922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基本設計書</a:t>
          </a:r>
          <a:endParaRPr kumimoji="1" lang="ja-JP" altLang="en-US" sz="500" kern="1200" dirty="0"/>
        </a:p>
      </dsp:txBody>
      <dsp:txXfrm>
        <a:off x="1847266" y="1630922"/>
        <a:ext cx="502294" cy="251147"/>
      </dsp:txXfrm>
    </dsp:sp>
    <dsp:sp modelId="{C99A151E-1166-44C4-A1F1-581622E5B89C}">
      <dsp:nvSpPr>
        <dsp:cNvPr id="0" name=""/>
        <dsp:cNvSpPr/>
      </dsp:nvSpPr>
      <dsp:spPr>
        <a:xfrm>
          <a:off x="1907707" y="2564904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システム概要設計書</a:t>
          </a:r>
          <a:endParaRPr kumimoji="1" lang="ja-JP" altLang="en-US" sz="500" kern="1200" dirty="0"/>
        </a:p>
      </dsp:txBody>
      <dsp:txXfrm>
        <a:off x="1907707" y="2564904"/>
        <a:ext cx="502294" cy="251147"/>
      </dsp:txXfrm>
    </dsp:sp>
    <dsp:sp modelId="{5BA4B578-77A4-4CCB-A746-0E125AFD2792}">
      <dsp:nvSpPr>
        <dsp:cNvPr id="0" name=""/>
        <dsp:cNvSpPr/>
      </dsp:nvSpPr>
      <dsp:spPr>
        <a:xfrm>
          <a:off x="1907707" y="2921533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システム機能設計書</a:t>
          </a:r>
          <a:endParaRPr kumimoji="1" lang="ja-JP" altLang="en-US" sz="500" kern="1200" dirty="0"/>
        </a:p>
      </dsp:txBody>
      <dsp:txXfrm>
        <a:off x="1907707" y="2921533"/>
        <a:ext cx="502294" cy="251147"/>
      </dsp:txXfrm>
    </dsp:sp>
    <dsp:sp modelId="{E62F272C-BE1D-4223-805E-16294E010178}">
      <dsp:nvSpPr>
        <dsp:cNvPr id="0" name=""/>
        <dsp:cNvSpPr/>
      </dsp:nvSpPr>
      <dsp:spPr>
        <a:xfrm>
          <a:off x="1907707" y="3278163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システム画面設計書</a:t>
          </a:r>
          <a:endParaRPr kumimoji="1" lang="ja-JP" altLang="en-US" sz="500" kern="1200" dirty="0"/>
        </a:p>
      </dsp:txBody>
      <dsp:txXfrm>
        <a:off x="1907707" y="3278163"/>
        <a:ext cx="502294" cy="251147"/>
      </dsp:txXfrm>
    </dsp:sp>
    <dsp:sp modelId="{C3F738B0-3349-4924-AD5E-4A03B50715CD}">
      <dsp:nvSpPr>
        <dsp:cNvPr id="0" name=""/>
        <dsp:cNvSpPr/>
      </dsp:nvSpPr>
      <dsp:spPr>
        <a:xfrm>
          <a:off x="1907707" y="3634792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システムデータ設計書</a:t>
          </a:r>
          <a:endParaRPr kumimoji="1" lang="ja-JP" altLang="en-US" sz="500" kern="1200" dirty="0"/>
        </a:p>
      </dsp:txBody>
      <dsp:txXfrm>
        <a:off x="1907707" y="3634792"/>
        <a:ext cx="502294" cy="251147"/>
      </dsp:txXfrm>
    </dsp:sp>
    <dsp:sp modelId="{679BFE41-F5C5-46E5-B0C4-124CC59B3932}">
      <dsp:nvSpPr>
        <dsp:cNvPr id="0" name=""/>
        <dsp:cNvSpPr/>
      </dsp:nvSpPr>
      <dsp:spPr>
        <a:xfrm>
          <a:off x="2455042" y="1630922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仮契約書</a:t>
          </a:r>
          <a:endParaRPr kumimoji="1" lang="ja-JP" altLang="en-US" sz="500" kern="1200" dirty="0"/>
        </a:p>
      </dsp:txBody>
      <dsp:txXfrm>
        <a:off x="2455042" y="1630922"/>
        <a:ext cx="502294" cy="251147"/>
      </dsp:txXfrm>
    </dsp:sp>
    <dsp:sp modelId="{8682FBA4-6D80-4060-85A0-72DB0EACD4B1}">
      <dsp:nvSpPr>
        <dsp:cNvPr id="0" name=""/>
        <dsp:cNvSpPr/>
      </dsp:nvSpPr>
      <dsp:spPr>
        <a:xfrm>
          <a:off x="2555778" y="2564904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仮契約書作成</a:t>
          </a:r>
          <a:endParaRPr kumimoji="1" lang="ja-JP" altLang="en-US" sz="500" kern="1200" dirty="0"/>
        </a:p>
      </dsp:txBody>
      <dsp:txXfrm>
        <a:off x="2555778" y="2564904"/>
        <a:ext cx="502294" cy="251147"/>
      </dsp:txXfrm>
    </dsp:sp>
    <dsp:sp modelId="{D03FA9E6-5365-409F-89FD-D1EDBE7AB95D}">
      <dsp:nvSpPr>
        <dsp:cNvPr id="0" name=""/>
        <dsp:cNvSpPr/>
      </dsp:nvSpPr>
      <dsp:spPr>
        <a:xfrm>
          <a:off x="3062819" y="1630922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発注書</a:t>
          </a:r>
          <a:endParaRPr kumimoji="1" lang="en-US" altLang="ja-JP" sz="500" kern="1200" dirty="0" smtClean="0"/>
        </a:p>
      </dsp:txBody>
      <dsp:txXfrm>
        <a:off x="3062819" y="1630922"/>
        <a:ext cx="502294" cy="251147"/>
      </dsp:txXfrm>
    </dsp:sp>
    <dsp:sp modelId="{AE648CD9-7EC6-49FE-945D-F4E908D21FEF}">
      <dsp:nvSpPr>
        <dsp:cNvPr id="0" name=""/>
        <dsp:cNvSpPr/>
      </dsp:nvSpPr>
      <dsp:spPr>
        <a:xfrm>
          <a:off x="3131840" y="2564904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発注書作成</a:t>
          </a:r>
          <a:endParaRPr kumimoji="1" lang="ja-JP" altLang="en-US" sz="500" kern="1200" dirty="0"/>
        </a:p>
      </dsp:txBody>
      <dsp:txXfrm>
        <a:off x="3131840" y="2564904"/>
        <a:ext cx="502294" cy="251147"/>
      </dsp:txXfrm>
    </dsp:sp>
    <dsp:sp modelId="{9029F477-C9C4-4356-A5C3-E791AF82220D}">
      <dsp:nvSpPr>
        <dsp:cNvPr id="0" name=""/>
        <dsp:cNvSpPr/>
      </dsp:nvSpPr>
      <dsp:spPr>
        <a:xfrm>
          <a:off x="3670596" y="1630922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中間発表</a:t>
          </a:r>
          <a:endParaRPr kumimoji="1" lang="ja-JP" altLang="en-US" sz="500" kern="1200" dirty="0"/>
        </a:p>
      </dsp:txBody>
      <dsp:txXfrm>
        <a:off x="3670596" y="1630922"/>
        <a:ext cx="502294" cy="251147"/>
      </dsp:txXfrm>
    </dsp:sp>
    <dsp:sp modelId="{72917831-0E9E-42AA-B433-D11202AE9423}">
      <dsp:nvSpPr>
        <dsp:cNvPr id="0" name=""/>
        <dsp:cNvSpPr/>
      </dsp:nvSpPr>
      <dsp:spPr>
        <a:xfrm>
          <a:off x="3779911" y="2564904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中間資料作成</a:t>
          </a:r>
          <a:endParaRPr kumimoji="1" lang="ja-JP" altLang="en-US" sz="500" kern="1200" dirty="0"/>
        </a:p>
      </dsp:txBody>
      <dsp:txXfrm>
        <a:off x="3779911" y="2564904"/>
        <a:ext cx="502294" cy="251147"/>
      </dsp:txXfrm>
    </dsp:sp>
    <dsp:sp modelId="{0ED753AD-EC18-439C-A1CA-C1E496634C30}">
      <dsp:nvSpPr>
        <dsp:cNvPr id="0" name=""/>
        <dsp:cNvSpPr/>
      </dsp:nvSpPr>
      <dsp:spPr>
        <a:xfrm>
          <a:off x="4278373" y="1630922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詳細設計書</a:t>
          </a:r>
          <a:endParaRPr kumimoji="1" lang="ja-JP" altLang="en-US" sz="500" kern="1200" dirty="0"/>
        </a:p>
      </dsp:txBody>
      <dsp:txXfrm>
        <a:off x="4278373" y="1630922"/>
        <a:ext cx="502294" cy="251147"/>
      </dsp:txXfrm>
    </dsp:sp>
    <dsp:sp modelId="{35E92CC6-B175-4581-A0F0-5EA0E2A29387}">
      <dsp:nvSpPr>
        <dsp:cNvPr id="0" name=""/>
        <dsp:cNvSpPr/>
      </dsp:nvSpPr>
      <dsp:spPr>
        <a:xfrm>
          <a:off x="4355978" y="2564904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システム設計</a:t>
          </a:r>
          <a:endParaRPr kumimoji="1" lang="ja-JP" altLang="en-US" sz="500" kern="1200" dirty="0"/>
        </a:p>
      </dsp:txBody>
      <dsp:txXfrm>
        <a:off x="4355978" y="2564904"/>
        <a:ext cx="502294" cy="251147"/>
      </dsp:txXfrm>
    </dsp:sp>
    <dsp:sp modelId="{35BD160E-7E53-422A-915E-D61892F8FB5B}">
      <dsp:nvSpPr>
        <dsp:cNvPr id="0" name=""/>
        <dsp:cNvSpPr/>
      </dsp:nvSpPr>
      <dsp:spPr>
        <a:xfrm>
          <a:off x="4355978" y="2921533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テーブル設計書</a:t>
          </a:r>
          <a:endParaRPr kumimoji="1" lang="ja-JP" altLang="en-US" sz="500" kern="1200" dirty="0"/>
        </a:p>
      </dsp:txBody>
      <dsp:txXfrm>
        <a:off x="4355978" y="2921533"/>
        <a:ext cx="502294" cy="251147"/>
      </dsp:txXfrm>
    </dsp:sp>
    <dsp:sp modelId="{46C9D73E-368F-419E-8313-15CA36B2C776}">
      <dsp:nvSpPr>
        <dsp:cNvPr id="0" name=""/>
        <dsp:cNvSpPr/>
      </dsp:nvSpPr>
      <dsp:spPr>
        <a:xfrm>
          <a:off x="4886150" y="1630922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本契約</a:t>
          </a:r>
          <a:endParaRPr kumimoji="1" lang="ja-JP" altLang="en-US" sz="500" kern="1200" dirty="0"/>
        </a:p>
      </dsp:txBody>
      <dsp:txXfrm>
        <a:off x="4886150" y="1630922"/>
        <a:ext cx="502294" cy="251147"/>
      </dsp:txXfrm>
    </dsp:sp>
    <dsp:sp modelId="{33DEBFA7-E33D-41B4-8743-962E49BD5A4E}">
      <dsp:nvSpPr>
        <dsp:cNvPr id="0" name=""/>
        <dsp:cNvSpPr/>
      </dsp:nvSpPr>
      <dsp:spPr>
        <a:xfrm>
          <a:off x="5004048" y="2564904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コスト見積もり書作成</a:t>
          </a:r>
          <a:endParaRPr kumimoji="1" lang="ja-JP" altLang="en-US" sz="500" kern="1200" dirty="0"/>
        </a:p>
      </dsp:txBody>
      <dsp:txXfrm>
        <a:off x="5004048" y="2564904"/>
        <a:ext cx="502294" cy="251147"/>
      </dsp:txXfrm>
    </dsp:sp>
    <dsp:sp modelId="{3707A98C-B7F3-44F8-A659-96D9D8932174}">
      <dsp:nvSpPr>
        <dsp:cNvPr id="0" name=""/>
        <dsp:cNvSpPr/>
      </dsp:nvSpPr>
      <dsp:spPr>
        <a:xfrm>
          <a:off x="5004048" y="2921533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本契約書作成</a:t>
          </a:r>
          <a:endParaRPr kumimoji="1" lang="ja-JP" altLang="en-US" sz="500" kern="1200" dirty="0"/>
        </a:p>
      </dsp:txBody>
      <dsp:txXfrm>
        <a:off x="5004048" y="2921533"/>
        <a:ext cx="502294" cy="251147"/>
      </dsp:txXfrm>
    </dsp:sp>
    <dsp:sp modelId="{227CA147-0D5A-4B3F-946E-9E7A71DDD5CE}">
      <dsp:nvSpPr>
        <dsp:cNvPr id="0" name=""/>
        <dsp:cNvSpPr/>
      </dsp:nvSpPr>
      <dsp:spPr>
        <a:xfrm>
          <a:off x="5493927" y="1630922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システム開発</a:t>
          </a:r>
          <a:endParaRPr kumimoji="1" lang="ja-JP" altLang="en-US" sz="500" kern="1200" dirty="0"/>
        </a:p>
      </dsp:txBody>
      <dsp:txXfrm>
        <a:off x="5493927" y="1630922"/>
        <a:ext cx="502294" cy="251147"/>
      </dsp:txXfrm>
    </dsp:sp>
    <dsp:sp modelId="{D0585A07-DA08-41E9-BE10-225019C4BC78}">
      <dsp:nvSpPr>
        <dsp:cNvPr id="0" name=""/>
        <dsp:cNvSpPr/>
      </dsp:nvSpPr>
      <dsp:spPr>
        <a:xfrm>
          <a:off x="5580110" y="2564904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プログラミング</a:t>
          </a:r>
          <a:endParaRPr kumimoji="1" lang="ja-JP" altLang="en-US" sz="500" kern="1200" dirty="0"/>
        </a:p>
      </dsp:txBody>
      <dsp:txXfrm>
        <a:off x="5580110" y="2564904"/>
        <a:ext cx="502294" cy="251147"/>
      </dsp:txXfrm>
    </dsp:sp>
    <dsp:sp modelId="{6BF9222B-C538-4912-994E-1CC3E9F7BE8C}">
      <dsp:nvSpPr>
        <dsp:cNvPr id="0" name=""/>
        <dsp:cNvSpPr/>
      </dsp:nvSpPr>
      <dsp:spPr>
        <a:xfrm>
          <a:off x="5580110" y="2921533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プロトタイプ作成</a:t>
          </a:r>
          <a:endParaRPr kumimoji="1" lang="ja-JP" altLang="en-US" sz="500" kern="1200" dirty="0"/>
        </a:p>
      </dsp:txBody>
      <dsp:txXfrm>
        <a:off x="5580110" y="2921533"/>
        <a:ext cx="502294" cy="251147"/>
      </dsp:txXfrm>
    </dsp:sp>
    <dsp:sp modelId="{5B0A1995-2534-4D8D-9E78-3816D6A7D8CE}">
      <dsp:nvSpPr>
        <dsp:cNvPr id="0" name=""/>
        <dsp:cNvSpPr/>
      </dsp:nvSpPr>
      <dsp:spPr>
        <a:xfrm>
          <a:off x="6101704" y="1630922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テスト</a:t>
          </a:r>
          <a:endParaRPr kumimoji="1" lang="ja-JP" altLang="en-US" sz="500" kern="1200" dirty="0"/>
        </a:p>
      </dsp:txBody>
      <dsp:txXfrm>
        <a:off x="6101704" y="1630922"/>
        <a:ext cx="502294" cy="251147"/>
      </dsp:txXfrm>
    </dsp:sp>
    <dsp:sp modelId="{E726F385-FD92-4677-BFBA-3F2A9441CD2F}">
      <dsp:nvSpPr>
        <dsp:cNvPr id="0" name=""/>
        <dsp:cNvSpPr/>
      </dsp:nvSpPr>
      <dsp:spPr>
        <a:xfrm>
          <a:off x="6228186" y="2564904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テスト計画書作成</a:t>
          </a:r>
          <a:endParaRPr kumimoji="1" lang="ja-JP" altLang="en-US" sz="500" kern="1200" dirty="0"/>
        </a:p>
      </dsp:txBody>
      <dsp:txXfrm>
        <a:off x="6228186" y="2564904"/>
        <a:ext cx="502294" cy="251147"/>
      </dsp:txXfrm>
    </dsp:sp>
    <dsp:sp modelId="{D071BB56-4E24-4BEA-B9E4-72DC01BDC5DA}">
      <dsp:nvSpPr>
        <dsp:cNvPr id="0" name=""/>
        <dsp:cNvSpPr/>
      </dsp:nvSpPr>
      <dsp:spPr>
        <a:xfrm>
          <a:off x="6228186" y="2921533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テスト実施</a:t>
          </a:r>
          <a:endParaRPr kumimoji="1" lang="ja-JP" altLang="en-US" sz="500" kern="1200" dirty="0"/>
        </a:p>
      </dsp:txBody>
      <dsp:txXfrm>
        <a:off x="6228186" y="2921533"/>
        <a:ext cx="502294" cy="251147"/>
      </dsp:txXfrm>
    </dsp:sp>
    <dsp:sp modelId="{232B6BA8-97AF-4A6C-95BD-C871C2602B78}">
      <dsp:nvSpPr>
        <dsp:cNvPr id="0" name=""/>
        <dsp:cNvSpPr/>
      </dsp:nvSpPr>
      <dsp:spPr>
        <a:xfrm>
          <a:off x="6228186" y="3278163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テスト報告書作成</a:t>
          </a:r>
          <a:endParaRPr kumimoji="1" lang="ja-JP" altLang="en-US" sz="500" kern="1200" dirty="0"/>
        </a:p>
      </dsp:txBody>
      <dsp:txXfrm>
        <a:off x="6228186" y="3278163"/>
        <a:ext cx="502294" cy="251147"/>
      </dsp:txXfrm>
    </dsp:sp>
    <dsp:sp modelId="{32A5988D-22CB-4412-828B-4B15E55D7D88}">
      <dsp:nvSpPr>
        <dsp:cNvPr id="0" name=""/>
        <dsp:cNvSpPr/>
      </dsp:nvSpPr>
      <dsp:spPr>
        <a:xfrm>
          <a:off x="6709480" y="1630922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納品</a:t>
          </a:r>
          <a:endParaRPr kumimoji="1" lang="ja-JP" altLang="en-US" sz="500" kern="1200" dirty="0"/>
        </a:p>
      </dsp:txBody>
      <dsp:txXfrm>
        <a:off x="6709480" y="1630922"/>
        <a:ext cx="502294" cy="251147"/>
      </dsp:txXfrm>
    </dsp:sp>
    <dsp:sp modelId="{0E8758F8-C4F6-411B-BB2D-3B147CC65378}">
      <dsp:nvSpPr>
        <dsp:cNvPr id="0" name=""/>
        <dsp:cNvSpPr/>
      </dsp:nvSpPr>
      <dsp:spPr>
        <a:xfrm>
          <a:off x="6804248" y="2564904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マニュアル作成</a:t>
          </a:r>
          <a:endParaRPr kumimoji="1" lang="ja-JP" altLang="en-US" sz="500" kern="1200" dirty="0"/>
        </a:p>
      </dsp:txBody>
      <dsp:txXfrm>
        <a:off x="6804248" y="2564904"/>
        <a:ext cx="502294" cy="251147"/>
      </dsp:txXfrm>
    </dsp:sp>
    <dsp:sp modelId="{DDF339EE-BA40-4EEE-9ADF-D54E9A65309E}">
      <dsp:nvSpPr>
        <dsp:cNvPr id="0" name=""/>
        <dsp:cNvSpPr/>
      </dsp:nvSpPr>
      <dsp:spPr>
        <a:xfrm>
          <a:off x="6804248" y="2921533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納品書作成</a:t>
          </a:r>
          <a:endParaRPr kumimoji="1" lang="ja-JP" altLang="en-US" sz="500" kern="1200" dirty="0"/>
        </a:p>
      </dsp:txBody>
      <dsp:txXfrm>
        <a:off x="6804248" y="2921533"/>
        <a:ext cx="502294" cy="251147"/>
      </dsp:txXfrm>
    </dsp:sp>
    <dsp:sp modelId="{5BD985D8-18C6-4822-82D9-C0DA6A21694E}">
      <dsp:nvSpPr>
        <dsp:cNvPr id="0" name=""/>
        <dsp:cNvSpPr/>
      </dsp:nvSpPr>
      <dsp:spPr>
        <a:xfrm>
          <a:off x="7317257" y="1630922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500" kern="1200" dirty="0" smtClean="0"/>
            <a:t>QCD</a:t>
          </a:r>
          <a:r>
            <a:rPr kumimoji="1" lang="ja-JP" altLang="en-US" sz="500" kern="1200" dirty="0" smtClean="0"/>
            <a:t>評価</a:t>
          </a:r>
          <a:endParaRPr kumimoji="1" lang="ja-JP" altLang="en-US" sz="500" kern="1200" dirty="0"/>
        </a:p>
      </dsp:txBody>
      <dsp:txXfrm>
        <a:off x="7317257" y="1630922"/>
        <a:ext cx="502294" cy="251147"/>
      </dsp:txXfrm>
    </dsp:sp>
    <dsp:sp modelId="{60F8120C-4749-4A2F-B7DB-C8A23D59828B}">
      <dsp:nvSpPr>
        <dsp:cNvPr id="0" name=""/>
        <dsp:cNvSpPr/>
      </dsp:nvSpPr>
      <dsp:spPr>
        <a:xfrm>
          <a:off x="7452319" y="2564904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品質評価</a:t>
          </a:r>
          <a:endParaRPr kumimoji="1" lang="ja-JP" altLang="en-US" sz="500" kern="1200" dirty="0"/>
        </a:p>
      </dsp:txBody>
      <dsp:txXfrm>
        <a:off x="7452319" y="2564904"/>
        <a:ext cx="502294" cy="251147"/>
      </dsp:txXfrm>
    </dsp:sp>
    <dsp:sp modelId="{32B87C70-D7A6-4D5B-AC4B-9473C8B6D726}">
      <dsp:nvSpPr>
        <dsp:cNvPr id="0" name=""/>
        <dsp:cNvSpPr/>
      </dsp:nvSpPr>
      <dsp:spPr>
        <a:xfrm>
          <a:off x="7452319" y="2921533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コスト評価</a:t>
          </a:r>
          <a:endParaRPr kumimoji="1" lang="ja-JP" altLang="en-US" sz="500" kern="1200" dirty="0"/>
        </a:p>
      </dsp:txBody>
      <dsp:txXfrm>
        <a:off x="7452319" y="2921533"/>
        <a:ext cx="502294" cy="251147"/>
      </dsp:txXfrm>
    </dsp:sp>
    <dsp:sp modelId="{07714B4C-71D5-4A16-90A4-A1C3D06021E9}">
      <dsp:nvSpPr>
        <dsp:cNvPr id="0" name=""/>
        <dsp:cNvSpPr/>
      </dsp:nvSpPr>
      <dsp:spPr>
        <a:xfrm>
          <a:off x="7452319" y="3278163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納期評価</a:t>
          </a:r>
          <a:endParaRPr kumimoji="1" lang="ja-JP" altLang="en-US" sz="500" kern="1200" dirty="0"/>
        </a:p>
      </dsp:txBody>
      <dsp:txXfrm>
        <a:off x="7452319" y="3278163"/>
        <a:ext cx="502294" cy="251147"/>
      </dsp:txXfrm>
    </dsp:sp>
    <dsp:sp modelId="{61CEF15A-B502-4EA0-BFBE-77DF199DBC58}">
      <dsp:nvSpPr>
        <dsp:cNvPr id="0" name=""/>
        <dsp:cNvSpPr/>
      </dsp:nvSpPr>
      <dsp:spPr>
        <a:xfrm>
          <a:off x="7452319" y="3634792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考察</a:t>
          </a:r>
          <a:endParaRPr kumimoji="1" lang="ja-JP" altLang="en-US" sz="500" kern="1200" dirty="0"/>
        </a:p>
      </dsp:txBody>
      <dsp:txXfrm>
        <a:off x="7452319" y="3634792"/>
        <a:ext cx="502294" cy="251147"/>
      </dsp:txXfrm>
    </dsp:sp>
    <dsp:sp modelId="{93E9226B-F236-47EA-B13E-E7C8BA5A773D}">
      <dsp:nvSpPr>
        <dsp:cNvPr id="0" name=""/>
        <dsp:cNvSpPr/>
      </dsp:nvSpPr>
      <dsp:spPr>
        <a:xfrm>
          <a:off x="7925034" y="1630922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最終資料発表</a:t>
          </a:r>
          <a:endParaRPr kumimoji="1" lang="ja-JP" altLang="en-US" sz="500" kern="1200" dirty="0"/>
        </a:p>
      </dsp:txBody>
      <dsp:txXfrm>
        <a:off x="7925034" y="1630922"/>
        <a:ext cx="502294" cy="251147"/>
      </dsp:txXfrm>
    </dsp:sp>
    <dsp:sp modelId="{0FD8F9FC-1114-4E91-88AD-DC531F0F6107}">
      <dsp:nvSpPr>
        <dsp:cNvPr id="0" name=""/>
        <dsp:cNvSpPr/>
      </dsp:nvSpPr>
      <dsp:spPr>
        <a:xfrm>
          <a:off x="8028386" y="2564904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最終発表資料作成</a:t>
          </a:r>
          <a:endParaRPr kumimoji="1" lang="ja-JP" altLang="en-US" sz="500" kern="1200" dirty="0"/>
        </a:p>
      </dsp:txBody>
      <dsp:txXfrm>
        <a:off x="8028386" y="2564904"/>
        <a:ext cx="502294" cy="251147"/>
      </dsp:txXfrm>
    </dsp:sp>
    <dsp:sp modelId="{385B409E-F041-4829-80A3-9FD84E73174A}">
      <dsp:nvSpPr>
        <dsp:cNvPr id="0" name=""/>
        <dsp:cNvSpPr/>
      </dsp:nvSpPr>
      <dsp:spPr>
        <a:xfrm>
          <a:off x="8532811" y="1630922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500" kern="1200" dirty="0" smtClean="0"/>
            <a:t>PM</a:t>
          </a:r>
          <a:endParaRPr kumimoji="1" lang="ja-JP" altLang="en-US" sz="500" kern="1200" dirty="0"/>
        </a:p>
      </dsp:txBody>
      <dsp:txXfrm>
        <a:off x="8532811" y="1630922"/>
        <a:ext cx="502294" cy="251147"/>
      </dsp:txXfrm>
    </dsp:sp>
    <dsp:sp modelId="{D83CD2D2-4216-4081-A181-232F6364A593}">
      <dsp:nvSpPr>
        <dsp:cNvPr id="0" name=""/>
        <dsp:cNvSpPr/>
      </dsp:nvSpPr>
      <dsp:spPr>
        <a:xfrm>
          <a:off x="8641703" y="2564904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チームミーティング</a:t>
          </a:r>
          <a:endParaRPr kumimoji="1" lang="ja-JP" altLang="en-US" sz="500" kern="1200" dirty="0"/>
        </a:p>
      </dsp:txBody>
      <dsp:txXfrm>
        <a:off x="8641703" y="2564904"/>
        <a:ext cx="502294" cy="251147"/>
      </dsp:txXfrm>
    </dsp:sp>
    <dsp:sp modelId="{169FBC6A-A53C-45BF-BE2E-C2A4EDA39569}">
      <dsp:nvSpPr>
        <dsp:cNvPr id="0" name=""/>
        <dsp:cNvSpPr/>
      </dsp:nvSpPr>
      <dsp:spPr>
        <a:xfrm>
          <a:off x="8641703" y="2921533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議事録作成</a:t>
          </a:r>
          <a:endParaRPr kumimoji="1" lang="ja-JP" altLang="en-US" sz="500" kern="1200" dirty="0"/>
        </a:p>
      </dsp:txBody>
      <dsp:txXfrm>
        <a:off x="8641703" y="2921533"/>
        <a:ext cx="502294" cy="251147"/>
      </dsp:txXfrm>
    </dsp:sp>
    <dsp:sp modelId="{104998FE-93B6-4016-8412-EDB9FF9921AB}">
      <dsp:nvSpPr>
        <dsp:cNvPr id="0" name=""/>
        <dsp:cNvSpPr/>
      </dsp:nvSpPr>
      <dsp:spPr>
        <a:xfrm>
          <a:off x="8641703" y="3278163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作業日報作成</a:t>
          </a:r>
          <a:endParaRPr kumimoji="1" lang="ja-JP" altLang="en-US" sz="500" kern="1200" dirty="0"/>
        </a:p>
      </dsp:txBody>
      <dsp:txXfrm>
        <a:off x="8641703" y="3278163"/>
        <a:ext cx="502294" cy="251147"/>
      </dsp:txXfrm>
    </dsp:sp>
    <dsp:sp modelId="{DB5034C0-B113-4032-8399-732FBD5F8BA2}">
      <dsp:nvSpPr>
        <dsp:cNvPr id="0" name=""/>
        <dsp:cNvSpPr/>
      </dsp:nvSpPr>
      <dsp:spPr>
        <a:xfrm>
          <a:off x="8641703" y="3634792"/>
          <a:ext cx="502294" cy="2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00" kern="1200" dirty="0" smtClean="0"/>
            <a:t>週報作成</a:t>
          </a:r>
          <a:endParaRPr kumimoji="1" lang="ja-JP" altLang="en-US" sz="500" kern="1200" dirty="0"/>
        </a:p>
      </dsp:txBody>
      <dsp:txXfrm>
        <a:off x="8641703" y="3634792"/>
        <a:ext cx="502294" cy="251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4DCF-00B5-4A58-98CE-C5262B0DC4B1}" type="datetimeFigureOut">
              <a:rPr kumimoji="1" lang="ja-JP" altLang="en-US" smtClean="0"/>
              <a:t>2015/5/1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A6AF-903C-44A8-AA35-DC577DFDA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65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4DCF-00B5-4A58-98CE-C5262B0DC4B1}" type="datetimeFigureOut">
              <a:rPr kumimoji="1" lang="ja-JP" altLang="en-US" smtClean="0"/>
              <a:t>2015/5/1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A6AF-903C-44A8-AA35-DC577DFDA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73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4DCF-00B5-4A58-98CE-C5262B0DC4B1}" type="datetimeFigureOut">
              <a:rPr kumimoji="1" lang="ja-JP" altLang="en-US" smtClean="0"/>
              <a:t>2015/5/1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A6AF-903C-44A8-AA35-DC577DFDA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56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4DCF-00B5-4A58-98CE-C5262B0DC4B1}" type="datetimeFigureOut">
              <a:rPr kumimoji="1" lang="ja-JP" altLang="en-US" smtClean="0"/>
              <a:t>2015/5/1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A6AF-903C-44A8-AA35-DC577DFDA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841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4DCF-00B5-4A58-98CE-C5262B0DC4B1}" type="datetimeFigureOut">
              <a:rPr kumimoji="1" lang="ja-JP" altLang="en-US" smtClean="0"/>
              <a:t>2015/5/1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A6AF-903C-44A8-AA35-DC577DFDA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701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4DCF-00B5-4A58-98CE-C5262B0DC4B1}" type="datetimeFigureOut">
              <a:rPr kumimoji="1" lang="ja-JP" altLang="en-US" smtClean="0"/>
              <a:t>2015/5/1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A6AF-903C-44A8-AA35-DC577DFDA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17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4DCF-00B5-4A58-98CE-C5262B0DC4B1}" type="datetimeFigureOut">
              <a:rPr kumimoji="1" lang="ja-JP" altLang="en-US" smtClean="0"/>
              <a:t>2015/5/1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A6AF-903C-44A8-AA35-DC577DFDA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18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4DCF-00B5-4A58-98CE-C5262B0DC4B1}" type="datetimeFigureOut">
              <a:rPr kumimoji="1" lang="ja-JP" altLang="en-US" smtClean="0"/>
              <a:t>2015/5/1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A6AF-903C-44A8-AA35-DC577DFDA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36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4DCF-00B5-4A58-98CE-C5262B0DC4B1}" type="datetimeFigureOut">
              <a:rPr kumimoji="1" lang="ja-JP" altLang="en-US" smtClean="0"/>
              <a:t>2015/5/1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A6AF-903C-44A8-AA35-DC577DFDA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699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4DCF-00B5-4A58-98CE-C5262B0DC4B1}" type="datetimeFigureOut">
              <a:rPr kumimoji="1" lang="ja-JP" altLang="en-US" smtClean="0"/>
              <a:t>2015/5/1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A6AF-903C-44A8-AA35-DC577DFDA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2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4DCF-00B5-4A58-98CE-C5262B0DC4B1}" type="datetimeFigureOut">
              <a:rPr kumimoji="1" lang="ja-JP" altLang="en-US" smtClean="0"/>
              <a:t>2015/5/1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A6AF-903C-44A8-AA35-DC577DFDA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894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44DCF-00B5-4A58-98CE-C5262B0DC4B1}" type="datetimeFigureOut">
              <a:rPr kumimoji="1" lang="ja-JP" altLang="en-US" smtClean="0"/>
              <a:t>2015/5/1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6A6AF-903C-44A8-AA35-DC577DFDA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4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354964145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375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115</Words>
  <Application>Microsoft Office PowerPoint</Application>
  <PresentationFormat>画面に合わせる (4:3)</PresentationFormat>
  <Paragraphs>55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sakai</dc:creator>
  <cp:lastModifiedBy>sakai</cp:lastModifiedBy>
  <cp:revision>8</cp:revision>
  <dcterms:created xsi:type="dcterms:W3CDTF">2015-05-01T09:50:58Z</dcterms:created>
  <dcterms:modified xsi:type="dcterms:W3CDTF">2015-05-01T10:49:30Z</dcterms:modified>
</cp:coreProperties>
</file>