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rkmi/FJP_VISUALIZ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lr/grammars-v4/blob/master/apex/apex.g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4. Tvorba nástroje pro zobrazení a práci se zásobníkovým automatem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1919064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2. prezentace</a:t>
            </a:r>
          </a:p>
          <a:p>
            <a:r>
              <a:rPr lang="cs-CZ" dirty="0" smtClean="0"/>
              <a:t>Michal Horký</a:t>
            </a:r>
          </a:p>
          <a:p>
            <a:endParaRPr lang="cs-CZ" dirty="0" smtClean="0"/>
          </a:p>
          <a:p>
            <a:r>
              <a:rPr lang="cs-CZ" dirty="0" smtClean="0">
                <a:hlinkClick r:id="rId2"/>
              </a:rPr>
              <a:t>https://github.com/horkmi/FJP_VISUALIZATION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Obecné informace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LL gramatika</a:t>
            </a:r>
          </a:p>
          <a:p>
            <a:r>
              <a:rPr lang="cs-CZ" sz="2400" dirty="0" smtClean="0"/>
              <a:t>Na vstupu soubor s gramatikou</a:t>
            </a:r>
            <a:endParaRPr lang="cs-CZ" sz="2000" dirty="0" smtClean="0"/>
          </a:p>
          <a:p>
            <a:r>
              <a:rPr lang="cs-CZ" sz="2400" dirty="0" smtClean="0"/>
              <a:t>Rozkladová tabulka sestavena programem</a:t>
            </a:r>
          </a:p>
          <a:p>
            <a:r>
              <a:rPr lang="cs-CZ" sz="2400" dirty="0" smtClean="0"/>
              <a:t>Vyvíjeno v jazyce C++ s využitím Qt frameworku</a:t>
            </a:r>
          </a:p>
          <a:p>
            <a:r>
              <a:rPr lang="cs-CZ" sz="2400" dirty="0" smtClean="0"/>
              <a:t>Přidány DLL knihovny pro spuštění bez instalace Qt</a:t>
            </a:r>
            <a:endParaRPr lang="cs-CZ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853943"/>
            <a:ext cx="5364088" cy="30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Soubor s gramatikou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cs-CZ" sz="3800" dirty="0" smtClean="0"/>
              <a:t>zadáván v GUI</a:t>
            </a:r>
          </a:p>
          <a:p>
            <a:r>
              <a:rPr lang="cs-CZ" sz="3800" dirty="0" smtClean="0"/>
              <a:t>upravitelnost přes textovou oblast</a:t>
            </a:r>
          </a:p>
          <a:p>
            <a:r>
              <a:rPr lang="cs-CZ" sz="3800" dirty="0" smtClean="0"/>
              <a:t>formát původně:</a:t>
            </a:r>
          </a:p>
          <a:p>
            <a:pPr marL="857250" lvl="1" indent="-457200">
              <a:spcBef>
                <a:spcPts val="1200"/>
              </a:spcBef>
              <a:buFont typeface="+mj-lt"/>
              <a:buAutoNum type="arabicPeriod"/>
            </a:pP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POC_NET_SYMBOL;PRAVIDLO_1A;PRAVIDLO_2A;…;</a:t>
            </a:r>
            <a:endParaRPr lang="cs-CZ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NET_SYMBOL_B;PRAVIDLO_1B;PRAVIDLO_2B;…;</a:t>
            </a:r>
          </a:p>
          <a:p>
            <a:pPr marL="857250" lvl="1" indent="-457200">
              <a:spcAft>
                <a:spcPts val="1200"/>
              </a:spcAft>
              <a:buFont typeface="+mj-lt"/>
              <a:buAutoNum type="arabicPeriod"/>
            </a:pP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cs-CZ" dirty="0" smtClean="0"/>
          </a:p>
          <a:p>
            <a:r>
              <a:rPr lang="cs-CZ" sz="3800" dirty="0" smtClean="0"/>
              <a:t>formát nyní:</a:t>
            </a:r>
          </a:p>
          <a:p>
            <a:pPr lvl="1"/>
            <a:r>
              <a:rPr lang="cs-CZ" sz="2000" dirty="0" smtClean="0"/>
              <a:t>upravená (zjednodušená) syntaxe </a:t>
            </a:r>
            <a:r>
              <a:rPr lang="cs-CZ" sz="2000" dirty="0" smtClean="0"/>
              <a:t>ANTLR</a:t>
            </a:r>
          </a:p>
          <a:p>
            <a:pPr lvl="2"/>
            <a:r>
              <a:rPr lang="cs-CZ" sz="1600" dirty="0" smtClean="0">
                <a:hlinkClick r:id="rId2"/>
              </a:rPr>
              <a:t>https://</a:t>
            </a:r>
            <a:r>
              <a:rPr lang="cs-CZ" sz="1600" dirty="0" smtClean="0">
                <a:hlinkClick r:id="rId2"/>
              </a:rPr>
              <a:t>github.com/antlr/grammars-v4/blob/master/apex/apex.g4</a:t>
            </a:r>
            <a:r>
              <a:rPr lang="cs-CZ" sz="1600" dirty="0" smtClean="0"/>
              <a:t> (příklad ANTLR gramatiky)</a:t>
            </a:r>
            <a:endParaRPr lang="cs-CZ" sz="1600" dirty="0" smtClean="0"/>
          </a:p>
          <a:p>
            <a:pPr lvl="1"/>
            <a:r>
              <a:rPr lang="cs-CZ" sz="2000" dirty="0" smtClean="0"/>
              <a:t>odolné na typ a počet bílých znaků mezi klíčovými znaky/slovy, avšak bílý znak musí být alespoň jeden!</a:t>
            </a:r>
          </a:p>
          <a:p>
            <a:pPr marL="1257300" lvl="2" indent="-457200">
              <a:spcBef>
                <a:spcPts val="600"/>
              </a:spcBef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POC_NET_SYMBOL : PRAVIDLO_1A</a:t>
            </a:r>
          </a:p>
          <a:p>
            <a:pPr marL="1257300" lvl="2" indent="-457200">
              <a:spcBef>
                <a:spcPts val="600"/>
              </a:spcBef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PRAVIDLO_2A</a:t>
            </a:r>
          </a:p>
          <a:p>
            <a:pPr marL="1257300" lvl="2" indent="-457200">
              <a:spcBef>
                <a:spcPts val="600"/>
              </a:spcBef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…</a:t>
            </a: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NET_SYMBOL_B</a:t>
            </a: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: PRAVIDLO_1B</a:t>
            </a: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;</a:t>
            </a:r>
            <a:endParaRPr lang="cs-C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cs-CZ" sz="2000" dirty="0" smtClean="0"/>
              <a:t>každé pravidlo je pak složeno z názvů pro terminály či </a:t>
            </a:r>
            <a:r>
              <a:rPr lang="cs-CZ" sz="2000" dirty="0" err="1" smtClean="0"/>
              <a:t>neterminály</a:t>
            </a:r>
            <a:r>
              <a:rPr lang="cs-CZ" sz="2000" dirty="0" smtClean="0"/>
              <a:t>, které jsou odděleny jedním bílým znakem</a:t>
            </a:r>
          </a:p>
          <a:p>
            <a:pPr lvl="1"/>
            <a:r>
              <a:rPr lang="cs-CZ" sz="2000" dirty="0" smtClean="0"/>
              <a:t>názvy terminálů začínají velkým písmenem, </a:t>
            </a:r>
            <a:r>
              <a:rPr lang="cs-CZ" sz="2000" dirty="0" err="1" smtClean="0"/>
              <a:t>neterminálů</a:t>
            </a:r>
            <a:r>
              <a:rPr lang="cs-CZ" sz="2000" dirty="0" smtClean="0"/>
              <a:t> malým</a:t>
            </a:r>
          </a:p>
          <a:p>
            <a:pPr lvl="1"/>
            <a:r>
              <a:rPr lang="cs-CZ" sz="2000" dirty="0" smtClean="0"/>
              <a:t>terminály pak mezi dvojtečkou a středníkem obsahují buď </a:t>
            </a:r>
            <a:r>
              <a:rPr lang="cs-CZ" sz="2000" dirty="0" smtClean="0">
                <a:latin typeface="Courier New" pitchFamily="49" charset="0"/>
                <a:cs typeface="Courier New" pitchFamily="49" charset="0"/>
              </a:rPr>
              <a:t>„řetězec“</a:t>
            </a:r>
            <a:r>
              <a:rPr lang="cs-CZ" sz="2000" dirty="0" smtClean="0"/>
              <a:t> nebo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cs-CZ" sz="2000" dirty="0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cs-CZ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Plánované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400" dirty="0" smtClean="0"/>
              <a:t>možnost změny vstupního řetězce a souboru s gramatikou za běhu programu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 smtClean="0"/>
              <a:t>funkcionalitu tlačítek pro ovládání vizualizace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 smtClean="0"/>
              <a:t>derivační strom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 smtClean="0"/>
              <a:t>funkce pro vytvoření vlastní rozkladové tabulky.</a:t>
            </a:r>
            <a:endParaRPr lang="cs-CZ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cs-CZ" dirty="0" smtClean="0"/>
              <a:t>Děkuji za pozornost.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191</Words>
  <Application>Microsoft Office PowerPoint</Application>
  <PresentationFormat>Předvádění na obrazovce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4. Tvorba nástroje pro zobrazení a práci se zásobníkovým automatem</vt:lpstr>
      <vt:lpstr>Obecné informace</vt:lpstr>
      <vt:lpstr>Soubor s gramatikou</vt:lpstr>
      <vt:lpstr>Plánované práce</vt:lpstr>
      <vt:lpstr>Děkuji za pozornost.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Tvorba nástroje pro zobrazení a práci se zásobníkovým automatem</dc:title>
  <dc:creator>comp</dc:creator>
  <cp:lastModifiedBy>comp</cp:lastModifiedBy>
  <cp:revision>29</cp:revision>
  <dcterms:created xsi:type="dcterms:W3CDTF">2017-12-18T09:50:09Z</dcterms:created>
  <dcterms:modified xsi:type="dcterms:W3CDTF">2018-12-16T18:44:42Z</dcterms:modified>
</cp:coreProperties>
</file>