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9779-8706-44AB-BA40-0147129EF614}" type="datetimeFigureOut">
              <a:rPr lang="cs-CZ" smtClean="0"/>
              <a:pPr/>
              <a:t>22.10.2018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rkmi/FJP_VISUALIZ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4. Tvorba nástroje pro zobrazení a práci se zásobníkovým automatem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1. </a:t>
            </a:r>
            <a:r>
              <a:rPr lang="cs-CZ" dirty="0" smtClean="0"/>
              <a:t>prezentace</a:t>
            </a:r>
          </a:p>
          <a:p>
            <a:r>
              <a:rPr lang="cs-CZ" dirty="0" smtClean="0"/>
              <a:t>Michal Horký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Obecné informace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LL gramatika</a:t>
            </a:r>
          </a:p>
          <a:p>
            <a:r>
              <a:rPr lang="cs-CZ" sz="2400" dirty="0" smtClean="0"/>
              <a:t>Na vstupu soubor s </a:t>
            </a:r>
            <a:r>
              <a:rPr lang="cs-CZ" sz="2400" dirty="0" smtClean="0"/>
              <a:t>gramatikou</a:t>
            </a:r>
          </a:p>
          <a:p>
            <a:pPr algn="ctr">
              <a:buNone/>
            </a:pPr>
            <a:endParaRPr lang="cs-CZ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POC_SYMBOL</a:t>
            </a:r>
            <a:endParaRPr lang="cs-CZ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NET_SYMBOL_A;PRAVIDLO_1A;PRAVIDLO_2A;…;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NET_SYMBOL_B;PRAVIDLO_1B;PRAVIDLO_2B;…;</a:t>
            </a:r>
          </a:p>
          <a:p>
            <a:pPr marL="457200" indent="-457200">
              <a:buNone/>
            </a:pP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cs-CZ" sz="2400" dirty="0" smtClean="0"/>
          </a:p>
          <a:p>
            <a:pPr marL="0" indent="0" algn="ctr">
              <a:buNone/>
            </a:pPr>
            <a:endParaRPr lang="cs-CZ" sz="2400" dirty="0" smtClean="0"/>
          </a:p>
          <a:p>
            <a:r>
              <a:rPr lang="cs-CZ" sz="2400" dirty="0" smtClean="0"/>
              <a:t>Rozkladová tabulka sestavena programem</a:t>
            </a:r>
          </a:p>
          <a:p>
            <a:r>
              <a:rPr lang="cs-CZ" sz="2400" dirty="0" smtClean="0"/>
              <a:t>Vyvíjeno v jazyce C++ s využitím </a:t>
            </a:r>
            <a:r>
              <a:rPr lang="cs-CZ" sz="2400" dirty="0" err="1" smtClean="0"/>
              <a:t>Qt</a:t>
            </a:r>
            <a:r>
              <a:rPr lang="cs-CZ" sz="2400" dirty="0" smtClean="0"/>
              <a:t> </a:t>
            </a:r>
            <a:r>
              <a:rPr lang="cs-CZ" sz="2400" dirty="0" err="1" smtClean="0"/>
              <a:t>frameworku</a:t>
            </a:r>
            <a:endParaRPr lang="cs-CZ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4621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Aktuální verze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V provozu </a:t>
            </a:r>
            <a:r>
              <a:rPr lang="cs-CZ" sz="2400" dirty="0" err="1" smtClean="0"/>
              <a:t>repozitář</a:t>
            </a:r>
            <a:r>
              <a:rPr lang="cs-CZ" sz="2400" dirty="0" smtClean="0"/>
              <a:t> na </a:t>
            </a:r>
            <a:r>
              <a:rPr lang="cs-CZ" sz="2400" dirty="0" err="1" smtClean="0"/>
              <a:t>GitHub.com</a:t>
            </a:r>
            <a:endParaRPr lang="cs-CZ" sz="2400" dirty="0" smtClean="0"/>
          </a:p>
          <a:p>
            <a:pPr algn="ctr">
              <a:buNone/>
            </a:pPr>
            <a:r>
              <a:rPr lang="cs-CZ" sz="2400" dirty="0" smtClean="0">
                <a:hlinkClick r:id="rId2"/>
              </a:rPr>
              <a:t>https://</a:t>
            </a:r>
            <a:r>
              <a:rPr lang="cs-CZ" sz="2400" dirty="0" smtClean="0">
                <a:hlinkClick r:id="rId2"/>
              </a:rPr>
              <a:t>github.com/horkmi/FJP_VISUALIZATION</a:t>
            </a:r>
            <a:endParaRPr lang="cs-CZ" sz="2400" dirty="0" smtClean="0"/>
          </a:p>
          <a:p>
            <a:r>
              <a:rPr lang="cs-CZ" sz="2400" dirty="0" smtClean="0"/>
              <a:t>Hotovo </a:t>
            </a:r>
            <a:r>
              <a:rPr lang="cs-CZ" sz="2400" dirty="0" smtClean="0"/>
              <a:t>načítání ze souboru a animace zpracování vstupního řetězce</a:t>
            </a:r>
          </a:p>
          <a:p>
            <a:r>
              <a:rPr lang="cs-CZ" sz="2400" dirty="0" smtClean="0"/>
              <a:t>Zatím není možnost z uživatelského rozhraní měnit soubor s gramatikou a vstupní řetězec</a:t>
            </a:r>
          </a:p>
          <a:p>
            <a:r>
              <a:rPr lang="cs-CZ" sz="2400" dirty="0" smtClean="0"/>
              <a:t>Do projektu přidány knihovny pro spuštění bez instalace </a:t>
            </a:r>
            <a:r>
              <a:rPr lang="cs-CZ" sz="2400" dirty="0" err="1" smtClean="0"/>
              <a:t>Qt</a:t>
            </a:r>
            <a:endParaRPr lang="cs-CZ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s-CZ" sz="1800" dirty="0" smtClean="0"/>
          </a:p>
          <a:p>
            <a:pPr marL="457200" indent="-457200">
              <a:buFont typeface="+mj-lt"/>
              <a:buAutoNum type="arabicPeriod"/>
            </a:pPr>
            <a:endParaRPr lang="cs-CZ" sz="1800" dirty="0" smtClean="0"/>
          </a:p>
          <a:p>
            <a:pPr marL="457200" indent="-457200">
              <a:buFont typeface="+mj-lt"/>
              <a:buAutoNum type="arabicPeriod"/>
            </a:pPr>
            <a:endParaRPr lang="cs-CZ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Vstupní řetězec</a:t>
            </a:r>
            <a:endParaRPr lang="cs-CZ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(Ne)akceptováno</a:t>
            </a:r>
            <a:endParaRPr lang="cs-CZ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Gramatika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Rozkladová tabulka</a:t>
            </a:r>
            <a:endParaRPr lang="cs-CZ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Zásobník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Ovládání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Průběh zpracování</a:t>
            </a:r>
            <a:endParaRPr lang="cs-CZ" sz="2000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 smtClean="0"/>
              <a:t>Návrh GUI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9425" y="3419475"/>
            <a:ext cx="61245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cs-CZ" dirty="0" smtClean="0"/>
              <a:t>Děkuji za pozornost.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102</Words>
  <Application>Microsoft Office PowerPoint</Application>
  <PresentationFormat>Předvádění na obrazovce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4. Tvorba nástroje pro zobrazení a práci se zásobníkovým automatem</vt:lpstr>
      <vt:lpstr>Obecné informace</vt:lpstr>
      <vt:lpstr>Aktuální verze</vt:lpstr>
      <vt:lpstr>Návrh GUI</vt:lpstr>
      <vt:lpstr>Děkuji za pozornost.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Tvorba nástroje pro zobrazení a práci se zásobníkovým automatem</dc:title>
  <dc:creator>comp</dc:creator>
  <cp:lastModifiedBy>comp</cp:lastModifiedBy>
  <cp:revision>11</cp:revision>
  <dcterms:created xsi:type="dcterms:W3CDTF">2017-12-18T09:50:09Z</dcterms:created>
  <dcterms:modified xsi:type="dcterms:W3CDTF">2018-10-22T00:32:41Z</dcterms:modified>
</cp:coreProperties>
</file>