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3"/>
  </p:normalViewPr>
  <p:slideViewPr>
    <p:cSldViewPr snapToGrid="0" snapToObjects="1">
      <p:cViewPr varScale="1">
        <p:scale>
          <a:sx n="85" d="100"/>
          <a:sy n="8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FCB1-B3E9-5946-9963-3280C1BF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1479-79FC-7447-B847-D5AD3173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D149-E5A9-F945-AC61-107AE77C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BA3C-2699-C645-B74E-521DA84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ADA2-3D7E-2A4B-BE22-261F0D73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CFD3-64EB-784F-A9D6-BBFE71B2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4DCA4-FDA8-8F41-9913-1651F814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834A-D6CD-AE4A-A435-71051CD1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7E90-F06A-DE45-93FF-EF9B5D6E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D404-DDA4-B447-9954-CACB20EE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EA7D0-2E18-FA4E-A5DA-018C19A84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648FE-D8EE-4C43-9E65-DBB34175D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BC77-9EFA-F842-BA0B-F25E45B8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77C1-F873-8248-987F-CBE572E1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2658-4FFD-EA4A-BCE6-680027A9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F530-2BF2-7B4F-B757-F7495FDB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3651-B2ED-DD4D-92E7-5FA30CBC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7CD7-8420-9442-950F-37651848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9297-9CB5-3A49-ACE6-8F3D27F4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099C-3F8C-B34A-B7B7-3ACDD8C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1F58-EF55-F443-9FEC-DDF9A9AB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77375-7CAB-D54C-87E8-4F2B45AF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AD44-3A42-1B49-8C79-96E7758C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9AB3-21B0-AA4A-B4BA-61FCD0F1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621A8-94D1-AD46-9251-83C7B20E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B6E8-5572-1643-A617-738FDCD7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13AB-5CD2-DF4E-80C4-FCB18F99C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395EF-6FBB-0E41-8EEF-1A0CEE9E3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AA1D5-4178-6744-8C77-E43E66C6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5E9D-CC3A-8F41-B383-45AE130B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3333-FB6E-CA44-BA67-FC5A01F5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77E7-0DA7-D84D-8E05-B8152CF1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8B555-27BF-604D-A67C-1BEDDAC1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0D86E-CA95-AF42-97D1-17E9E89A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C3BA9-52C2-B04E-A798-5FD00AC3E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836BF-BB53-6F4F-B1F0-7F002D455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706C5-D048-CD43-8292-B937EC13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63C3C-330B-1A41-89DE-76A34670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80C42-93AB-6A40-92EE-4963D3F2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8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CF82-05BC-7E4A-8542-2B048E69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B76B2-3C05-C541-AE66-88A93608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55E94-9971-B847-8214-C7AB7F5B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4865B-DC61-CB48-AE91-AF473479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36285-EB30-924D-A9AF-9160D809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3A969-705E-2948-84CA-4CA74EA6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D2597-D077-CE45-ADAB-92B5D03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99A6-AA64-C644-882A-C13A8536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D9B2-BDE2-FC40-9EF5-A545DC10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7DF77-F19F-DF42-ADCD-4723588A0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B8FC5-90CD-624B-93B0-0D2C0F23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BB583-E162-7945-8AF4-3B04DB4F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D0D5-6F3C-F749-B598-1001C861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0468-8652-224E-BCD0-16C6A5DD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16CF7-7F6D-8240-BDAA-E261CC2F4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C4540-C8F9-6E46-9B92-CD8750B9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AB68B-AC32-3447-A03E-81138847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C1341-B7C7-E744-A5B2-C95067BC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32EE5-8EA3-7C46-9B1C-78F6279E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5D847-2D3E-6E42-957A-6B0A0B7C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60B1B-D5A1-524A-98BC-FE833AAF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0DE-40D4-D64C-AEE7-57698C2F9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C3C5-616E-3C43-A1E0-843F1AE05C2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C221-1547-8A4B-866B-525A5CA32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E5F9-B0C3-E94B-AC34-5EAAB4DAA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3FFE-3A17-6443-B4A6-A67B49FA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0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app.com/b6i7274" TargetMode="External"/><Relationship Id="rId2" Type="http://schemas.openxmlformats.org/officeDocument/2006/relationships/hyperlink" Target="https://marvelapp.com/45244j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F0C3977-8DF9-1B4B-8058-943844C5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4" y="0"/>
            <a:ext cx="12193964" cy="68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9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E2C4-B093-1148-8DC6-B00FA1E7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6B8E-F6B5-9846-95B4-43635897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+mj-lt"/>
              </a:rPr>
              <a:t>ผู้ใช้สามารถเพิ่มการรีวิวหนังสือ</a:t>
            </a:r>
            <a:r>
              <a:rPr lang="en-US" dirty="0">
                <a:latin typeface="+mj-lt"/>
              </a:rPr>
              <a:t> </a:t>
            </a:r>
            <a:r>
              <a:rPr lang="th-TH" dirty="0">
                <a:latin typeface="+mj-lt"/>
              </a:rPr>
              <a:t>(เพิ่มรูปภาพ,</a:t>
            </a:r>
            <a:r>
              <a:rPr lang="en-US" dirty="0">
                <a:latin typeface="+mj-lt"/>
              </a:rPr>
              <a:t> </a:t>
            </a:r>
            <a:r>
              <a:rPr lang="th-TH" dirty="0">
                <a:latin typeface="+mj-lt"/>
              </a:rPr>
              <a:t>เพิ่มข้อความ)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อ่านการรีวิวของหนังสือได้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เลือกประเภทของหนังสือ</a:t>
            </a:r>
            <a:endParaRPr lang="en-US" dirty="0">
              <a:latin typeface="+mj-lt"/>
            </a:endParaRPr>
          </a:p>
          <a:p>
            <a:r>
              <a:rPr lang="th-TH" dirty="0">
                <a:latin typeface="+mj-lt"/>
              </a:rPr>
              <a:t>สามารถค้นหาหนังสือที่ถูกรีวิวแล้วได้</a:t>
            </a:r>
          </a:p>
          <a:p>
            <a:r>
              <a:rPr lang="th-TH" dirty="0">
                <a:latin typeface="+mj-lt"/>
              </a:rPr>
              <a:t>มีระบบสะสม </a:t>
            </a:r>
            <a:r>
              <a:rPr lang="en-US" dirty="0">
                <a:latin typeface="+mj-lt"/>
              </a:rPr>
              <a:t>level </a:t>
            </a:r>
            <a:r>
              <a:rPr lang="th-TH" dirty="0">
                <a:latin typeface="+mj-lt"/>
              </a:rPr>
              <a:t>ของแต่ละ </a:t>
            </a:r>
            <a:r>
              <a:rPr lang="en-US" dirty="0">
                <a:latin typeface="+mj-lt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6625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5C8E-3245-3146-A9B1-A77EFE5D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89A8-5461-BC44-8BFE-30493842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Mobile: </a:t>
            </a:r>
            <a:r>
              <a:rPr lang="en-US" u="sng" dirty="0">
                <a:hlinkClick r:id="rId2"/>
              </a:rPr>
              <a:t>https://marvelapp.com/45244je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Desktop: </a:t>
            </a:r>
            <a:r>
              <a:rPr lang="en-US" u="sng" dirty="0">
                <a:hlinkClick r:id="rId3"/>
              </a:rPr>
              <a:t>https://marvelapp.com/b6i7274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Function</vt:lpstr>
      <vt:lpstr>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KORRAWICH KHOSRIPETCH</dc:creator>
  <cp:lastModifiedBy>KORRAWICH KHOSRIPETCH</cp:lastModifiedBy>
  <cp:revision>3</cp:revision>
  <dcterms:created xsi:type="dcterms:W3CDTF">2019-03-27T17:26:52Z</dcterms:created>
  <dcterms:modified xsi:type="dcterms:W3CDTF">2019-03-28T03:28:47Z</dcterms:modified>
</cp:coreProperties>
</file>