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7"/>
  </p:normalViewPr>
  <p:slideViewPr>
    <p:cSldViewPr snapToGrid="0">
      <p:cViewPr varScale="1">
        <p:scale>
          <a:sx n="113" d="100"/>
          <a:sy n="113" d="100"/>
        </p:scale>
        <p:origin x="1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4ACA-D455-450D-FAA2-78EF5046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404AC3-8B50-E71C-5131-8F1ED5306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FFDAC-2787-EE9B-FDAC-E3213961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A587D-278F-EB77-2CDC-5E4948AF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2B83A-59B4-AEE9-8114-09E0D1AF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90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849E0-DD47-AC68-97E3-348059C8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41577E-DA18-6A26-4D54-2DB9A0356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4DB65-1972-70B7-209B-76AC4FDD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58AD8-AB55-3079-0BC4-16939A05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C806C-6EEB-7655-8226-4F0ADC45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33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15C5BE-94CA-787F-B78A-C06337072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FAEE2-0E05-C72B-192F-57D0E74E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78501-A5D6-F014-A4E3-1C176776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2046C-6E9A-8C4C-E0EE-C3B6A9DC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CEB12-DC3C-D52F-4AA3-6E69CAF8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39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7F765-A5C8-FDBE-EE50-0E442866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24CFD-8DBE-F676-24FE-A2B098D5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64075-6FEE-7EDF-DD17-7178E6AE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7B29B-ED50-201C-080A-3E5D432F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4EA29-1F35-14CF-62A3-234D58CD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38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5FF05-0F9C-90F9-6675-5975B118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B8CFD-F435-1D6E-D31F-37AC2AD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2A008-AE38-1872-DDE5-70E72E59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5DAFA-6661-713C-9786-19EFA124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E9871-7762-154D-35B0-5F8B7FC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0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BC6E3-E038-859A-2DAF-BFBE49C8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EC2E2-C1E1-1F40-D36F-B600140D7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0BB75A-E64F-C301-0D91-5D2001176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73CF4-376C-861A-FA17-DB42BEFD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24DFF-2F7F-EF47-A858-B7892CEB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76DC8-BDB8-979D-C81F-403F6F01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15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1C60D-8A74-49E7-E78B-606EF97E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BBC03-3294-3310-8235-75C3F4FD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204AF-B0DD-00F4-B974-BD0B7D879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781FC4-20EB-EC0C-010D-33BF34A13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D87967-8649-A8F7-60B6-655BDC667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EE90EB-DDDC-679A-60AE-6B170CC3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6631D3-9585-7E86-5A17-D0CCA87E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73199C-D757-7153-DB98-35560F3A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89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42757-10F1-30BC-A232-698CB472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7F0803-C480-2E14-BE77-B0B8CF8A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411232-988F-E38A-AFDE-0BE49842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39F8DC-C8F0-F9FB-2C34-9B0C0E8E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12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4D6D44-A784-D6C6-747D-F065B9E8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2C3F50-2024-EC10-2DA3-0E338686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6AD44-EDF4-229B-8568-14431B12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07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92276-2F6F-D6F3-993D-D7D7D671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0ED56-8AC3-247E-8A21-BF213F9E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39412-2643-3CC0-719C-7039CA1AC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59217-A2A6-0E98-B112-BFAD7CE3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56505-6B12-7924-D29D-37A31282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D2F10-7549-25C8-A014-EEAB5B2C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43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E64F0-E2D1-3248-B1FA-81492755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AEDE9B-CC0B-55B7-A789-4596304C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26C0B-2AB5-7173-35C1-79533E3D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D5421-07DE-A366-2370-BF02DEB8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29DAE3-B134-6D46-1FAB-0FC1732B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2507AA-6B89-C1A1-845F-34993E5B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92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1C1CF8-514B-00F7-4F8A-BB931776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00F3B-A577-89D1-491D-5F196CB1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E4A15-BD24-BC59-3612-3A0BD293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AFF2-312D-AC4C-B48A-5A13BF469FB7}" type="datetimeFigureOut">
              <a:rPr kumimoji="1" lang="zh-CN" altLang="en-US" smtClean="0"/>
              <a:t>2022/9/23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FDC7B-EE4F-3D46-7030-09227CA89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F6F6E-1101-81BC-9F99-DDE0A1119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8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1CA4DC0-EF72-88B5-7B88-58E9B0FD2C95}"/>
              </a:ext>
            </a:extLst>
          </p:cNvPr>
          <p:cNvSpPr txBox="1"/>
          <p:nvPr/>
        </p:nvSpPr>
        <p:spPr>
          <a:xfrm>
            <a:off x="336885" y="3272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加强削弱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106323-F376-3AE6-E0C7-4DE99A225EE5}"/>
              </a:ext>
            </a:extLst>
          </p:cNvPr>
          <p:cNvSpPr txBox="1"/>
          <p:nvPr/>
        </p:nvSpPr>
        <p:spPr>
          <a:xfrm>
            <a:off x="336885" y="135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因果倒置型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60136-A573-564E-6862-6F02DBD274D5}"/>
              </a:ext>
            </a:extLst>
          </p:cNvPr>
          <p:cNvSpPr txBox="1"/>
          <p:nvPr/>
        </p:nvSpPr>
        <p:spPr>
          <a:xfrm>
            <a:off x="1675713" y="107695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题中有因果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因果反着说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62C73-8D79-A11C-0F20-E9000A721311}"/>
              </a:ext>
            </a:extLst>
          </p:cNvPr>
          <p:cNvSpPr txBox="1"/>
          <p:nvPr/>
        </p:nvSpPr>
        <p:spPr>
          <a:xfrm>
            <a:off x="336885" y="2776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题干吵架型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1E38BA-2EFC-F645-51EE-EF74D81EDC5F}"/>
              </a:ext>
            </a:extLst>
          </p:cNvPr>
          <p:cNvSpPr txBox="1"/>
          <p:nvPr/>
        </p:nvSpPr>
        <p:spPr>
          <a:xfrm>
            <a:off x="1675713" y="2499407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不是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而是 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导致结果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导致 </a:t>
            </a:r>
            <a:r>
              <a:rPr kumimoji="1" lang="en-US" altLang="zh-CN" b="1" dirty="0"/>
              <a:t>B</a:t>
            </a:r>
            <a:endParaRPr kumimoji="1"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EFD662-0760-729F-2083-7B34A5D96477}"/>
              </a:ext>
            </a:extLst>
          </p:cNvPr>
          <p:cNvSpPr txBox="1"/>
          <p:nvPr/>
        </p:nvSpPr>
        <p:spPr>
          <a:xfrm>
            <a:off x="336885" y="41463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翻译论点型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DCC0EE-2288-285D-4AC3-D8C361019AD7}"/>
              </a:ext>
            </a:extLst>
          </p:cNvPr>
          <p:cNvSpPr txBox="1"/>
          <p:nvPr/>
        </p:nvSpPr>
        <p:spPr>
          <a:xfrm>
            <a:off x="1675713" y="3870401"/>
            <a:ext cx="4224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论点能翻译（成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➡️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，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➡️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都行）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且 </a:t>
            </a:r>
            <a:r>
              <a:rPr kumimoji="1" lang="en-US" altLang="zh-CN" b="1" dirty="0"/>
              <a:t>-B</a:t>
            </a:r>
            <a:endParaRPr kumimoji="1"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41EB9D-485C-E50E-9C0D-19B2A397D0D1}"/>
              </a:ext>
            </a:extLst>
          </p:cNvPr>
          <p:cNvSpPr txBox="1"/>
          <p:nvPr/>
        </p:nvSpPr>
        <p:spPr>
          <a:xfrm>
            <a:off x="336885" y="55162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举措有效型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EBAD90-5AA8-1DA1-B044-4ACAC4C16894}"/>
              </a:ext>
            </a:extLst>
          </p:cNvPr>
          <p:cNvSpPr txBox="1"/>
          <p:nvPr/>
        </p:nvSpPr>
        <p:spPr>
          <a:xfrm>
            <a:off x="1675713" y="5239211"/>
            <a:ext cx="2977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办法有效果    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无效果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没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会更有效果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更无效果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31397-00C0-A549-18E4-58FBD3EFAC4F}"/>
              </a:ext>
            </a:extLst>
          </p:cNvPr>
          <p:cNvSpPr txBox="1"/>
          <p:nvPr/>
        </p:nvSpPr>
        <p:spPr>
          <a:xfrm>
            <a:off x="6195874" y="13629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不降反升型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FBC9A1-D60E-A01D-B3C4-0310CC85C028}"/>
              </a:ext>
            </a:extLst>
          </p:cNvPr>
          <p:cNvSpPr txBox="1"/>
          <p:nvPr/>
        </p:nvSpPr>
        <p:spPr>
          <a:xfrm>
            <a:off x="7534702" y="1086000"/>
            <a:ext cx="2930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论点出现“****，反而 **”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重点解释反而之后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9F591F-70B7-B35B-8687-8BC6363A89F7}"/>
              </a:ext>
            </a:extLst>
          </p:cNvPr>
          <p:cNvSpPr txBox="1"/>
          <p:nvPr/>
        </p:nvSpPr>
        <p:spPr>
          <a:xfrm>
            <a:off x="6195874" y="27825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对比实验型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59783C-47D3-95E1-BD45-55EBE148EB54}"/>
              </a:ext>
            </a:extLst>
          </p:cNvPr>
          <p:cNvSpPr txBox="1"/>
          <p:nvPr/>
        </p:nvSpPr>
        <p:spPr>
          <a:xfrm>
            <a:off x="7534702" y="2505507"/>
            <a:ext cx="3086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加强：实验前对象情况相同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削弱：</a:t>
            </a:r>
            <a:r>
              <a:rPr kumimoji="1" lang="en-US" altLang="zh-CN" b="1" dirty="0"/>
              <a:t>······························</a:t>
            </a:r>
            <a:r>
              <a:rPr kumimoji="1" lang="zh-CN" altLang="en-US" b="1" dirty="0"/>
              <a:t> 不同</a:t>
            </a:r>
            <a:endParaRPr kumimoji="1" lang="en-US" altLang="zh-CN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64717C-DB5B-4738-1DCD-4A8C03828068}"/>
              </a:ext>
            </a:extLst>
          </p:cNvPr>
          <p:cNvSpPr txBox="1"/>
          <p:nvPr/>
        </p:nvSpPr>
        <p:spPr>
          <a:xfrm>
            <a:off x="6195874" y="41524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部分整体型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51F23A8-1845-E396-44C4-B902D2D5C197}"/>
              </a:ext>
            </a:extLst>
          </p:cNvPr>
          <p:cNvSpPr txBox="1"/>
          <p:nvPr/>
        </p:nvSpPr>
        <p:spPr>
          <a:xfrm>
            <a:off x="7534702" y="3875409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加强：部分能代表整体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其他部分也一样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削弱：部分 </a:t>
            </a:r>
            <a:r>
              <a:rPr kumimoji="1" lang="en-US" altLang="zh-CN" b="1" dirty="0"/>
              <a:t>≠</a:t>
            </a:r>
            <a:r>
              <a:rPr kumimoji="1" lang="zh-CN" altLang="en-US" b="1" dirty="0"/>
              <a:t> 整体     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其他部分不一样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9FC7E0-D82E-64E4-A7DB-050BCD674623}"/>
              </a:ext>
            </a:extLst>
          </p:cNvPr>
          <p:cNvSpPr txBox="1"/>
          <p:nvPr/>
        </p:nvSpPr>
        <p:spPr>
          <a:xfrm>
            <a:off x="6195874" y="4797777"/>
            <a:ext cx="542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（论据为部分，如美国；论点为整体，如世界）</a:t>
            </a:r>
          </a:p>
        </p:txBody>
      </p:sp>
    </p:spTree>
    <p:extLst>
      <p:ext uri="{BB962C8B-B14F-4D97-AF65-F5344CB8AC3E}">
        <p14:creationId xmlns:p14="http://schemas.microsoft.com/office/powerpoint/2010/main" val="382538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143</Words>
  <Application>Microsoft Macintosh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2022-09-23T09:54:40Z</dcterms:created>
  <dcterms:modified xsi:type="dcterms:W3CDTF">2022-09-23T13:05:31Z</dcterms:modified>
</cp:coreProperties>
</file>