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14EA-4F43-A92F-4788-7385077E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E4D8-FE63-AFFA-9226-76020BAA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1D26-FF6F-5768-D00B-AFB79477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0BE8-84FA-2722-5FDB-63945FA0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D2C0-90A6-3E73-D64F-84F01E21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72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4F09-BD97-9235-A789-26D2870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08A46-0344-2088-2767-64B5FE57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D258-FC86-D657-116F-6E9262A5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D3D3-F714-4351-CDDE-F77CEA87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4437-5594-518E-3F73-6D40B1C4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70BCE-51A1-6536-EC6C-39D439B8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9BB6E-1EE1-5A6E-C4D6-3BBEBD60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D18E-B7D6-CF0F-EB3A-7467BEE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6EE2-94B5-D5FC-718D-D1F1BE4D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1DA-AF1C-91CE-7255-C489E637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6C5-901F-8F58-1BDD-8D9F692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A095-C372-9660-9AFF-B5B92E45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4091-8EA1-8A41-3791-D8228EFB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3C55-2B9B-2981-2F39-FAC43D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E70D-A213-9B01-FC2A-1B17B366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81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8E6B-84E5-2270-ECE8-8556C9CC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CCA4-E924-12AD-6B17-1805223C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4934-D36D-E241-AB6B-39E5270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2574-3099-49D4-F7FB-271FEB47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2191-2F62-511F-EF08-042F8D6D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7B64-DA6A-8D54-16B3-B6E8079A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5617-A052-71B1-67B7-A462D690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8243E-F566-99AA-955C-CB486822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B487-368E-B05B-6F34-E27C492D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F8BF-0482-7935-7CD0-1A7ED1BA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D835-90F4-E10C-1CFE-69BA689C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2940-8CDF-E66C-B225-94833DF4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867-D16D-AE2F-9302-C48A7EA1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C0F8-756A-CEB9-88BB-510C918C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C368D-46E4-BF51-A8BA-B79D0431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B3B83-495B-4C56-B72C-D33F6892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AFFD-F401-9B23-48E5-31FAA7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506FF-7983-C9EA-3B5F-5B312EC1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7B5FC-BADF-07BF-BD63-6FC4A25C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3EEE-22E7-E2CA-9486-D2012DE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DC5F-02FF-490F-A675-D3BEA93D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B49C3-7787-A7EE-0978-D461016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E3C6-0EEB-DA5A-9F9F-74E91934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9E23-3929-A0D5-590F-0A068A6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4ADF9-7AF0-C6EA-EB90-A96838BB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91F8-D062-51D6-35C6-F7730C80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C8E4-3042-FADF-1CAA-2678E834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DD95-C2D3-E213-60F3-2273ABB5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84462-2B66-E94E-3846-9A65BFB2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A5628-A5C8-16CA-444E-2617223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E997-4CB8-8344-63E7-970531D4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10617-D039-ED6D-C80B-6A6C38C5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04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B7B5-2EB4-D739-6280-6F8B8D6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E1A9-FCBE-87F8-0109-D14B1CD34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92229-6B73-F86D-7589-399DE2B5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8646-5836-0D18-FBF7-15CDF10A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FE2C-AEB5-06A4-22AD-7AD1D193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C1DB-5437-60BA-F5CE-BBDDF097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4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B2224-0E87-6AD4-6DD4-FCE9CDB9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0625-F6B4-1D98-AD19-305F7DAE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12DF-2176-340D-D556-AD5485BF9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DC5C-350B-45ED-BEE4-3653E77333CA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CD0A-9B40-80F8-EA8C-9F3B6B69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B606-8870-D93E-21CC-99F6690E1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E033-6A87-48A4-8D66-052CBA0740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14E7B5-7279-2C20-109A-18A96ADD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AF32FF6-F2F1-750C-0A62-8D32BDA4E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3195492-C7B4-55F7-9326-3EC36FE6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746CA550-4B18-09F8-45C8-29C5B8E9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, person&#10;&#10;Description automatically generated">
            <a:extLst>
              <a:ext uri="{FF2B5EF4-FFF2-40B4-BE49-F238E27FC236}">
                <a16:creationId xmlns:a16="http://schemas.microsoft.com/office/drawing/2014/main" id="{C729079F-D39D-1848-2D90-C0D666F2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9A59A3-779D-2C80-3203-6CA73288B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8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4B28401-FF63-5AF1-69DE-FD7BD965D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Hornig</dc:creator>
  <cp:lastModifiedBy>Andreas Hornig</cp:lastModifiedBy>
  <cp:revision>2</cp:revision>
  <dcterms:created xsi:type="dcterms:W3CDTF">2022-05-28T12:37:45Z</dcterms:created>
  <dcterms:modified xsi:type="dcterms:W3CDTF">2022-05-28T12:52:14Z</dcterms:modified>
</cp:coreProperties>
</file>