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1699" r:id="rId2"/>
  </p:sldIdLst>
  <p:sldSz cx="9906000" cy="6858000" type="A4"/>
  <p:notesSz cx="6797675" cy="99837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B021BA-A7C2-F647-B157-50B2A7FB73A2}">
          <p14:sldIdLst>
            <p14:sldId id="16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7030A0"/>
    <a:srgbClr val="0077AA"/>
    <a:srgbClr val="BFBFBF"/>
    <a:srgbClr val="C6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2" autoAdjust="0"/>
    <p:restoredTop sz="80243"/>
  </p:normalViewPr>
  <p:slideViewPr>
    <p:cSldViewPr snapToGrid="0" snapToObjects="1">
      <p:cViewPr varScale="1">
        <p:scale>
          <a:sx n="92" d="100"/>
          <a:sy n="92" d="100"/>
        </p:scale>
        <p:origin x="2480" y="1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1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91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AU"/>
              <a:t>DOCUMENT ID // REV1.0 // DD/MM/YYYY 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82866"/>
            <a:ext cx="2945659" cy="4991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82866"/>
            <a:ext cx="2945659" cy="4991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4D5E9-520A-C747-BE77-ABF35811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860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91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AU"/>
              <a:t>DOCUMENT ID // REV1.0 // DD/MM/YYYY  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49300"/>
            <a:ext cx="5407025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42299"/>
            <a:ext cx="5438140" cy="4492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82866"/>
            <a:ext cx="2945659" cy="4991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82866"/>
            <a:ext cx="2945659" cy="4991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5E373-238E-BF4B-BC78-5089B2840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8978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AU"/>
              <a:t>DOCUMENT ID // REV1.0 // DD/MM/YYYY 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5E373-238E-BF4B-BC78-5089B2840B7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87910" y="1360170"/>
            <a:ext cx="8812289" cy="1106150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marL="0" indent="0">
              <a:lnSpc>
                <a:spcPct val="90000"/>
              </a:lnSpc>
              <a:buNone/>
              <a:defRPr sz="3400" spc="-90" baseline="0">
                <a:solidFill>
                  <a:schemeClr val="tx2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  <a:lvl2pPr marL="457200" indent="0">
              <a:buNone/>
              <a:defRPr sz="3400">
                <a:latin typeface="Verdana"/>
                <a:cs typeface="Verdana"/>
              </a:defRPr>
            </a:lvl2pPr>
            <a:lvl3pPr marL="914400" indent="0">
              <a:buNone/>
              <a:defRPr sz="3400">
                <a:latin typeface="Verdana"/>
                <a:cs typeface="Verdana"/>
              </a:defRPr>
            </a:lvl3pPr>
            <a:lvl4pPr marL="1371600" indent="0">
              <a:buNone/>
              <a:defRPr sz="3400">
                <a:latin typeface="Verdana"/>
                <a:cs typeface="Verdana"/>
              </a:defRPr>
            </a:lvl4pPr>
            <a:lvl5pPr marL="1828800" indent="0">
              <a:buNone/>
              <a:defRPr sz="3400">
                <a:latin typeface="Verdana"/>
                <a:cs typeface="Verdana"/>
              </a:defRPr>
            </a:lvl5pPr>
          </a:lstStyle>
          <a:p>
            <a:pPr lvl="0"/>
            <a:r>
              <a:rPr lang="en-AU" dirty="0"/>
              <a:t>&lt;Presentation Title&gt; </a:t>
            </a:r>
            <a:br>
              <a:rPr lang="en-AU" dirty="0"/>
            </a:br>
            <a:r>
              <a:rPr lang="en-AU" dirty="0"/>
              <a:t>(this goes over two lines)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7908" y="2633178"/>
            <a:ext cx="3719334" cy="185521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  <a:lvl2pPr marL="457200" indent="0" algn="l">
              <a:buNone/>
              <a:defRPr>
                <a:solidFill>
                  <a:schemeClr val="bg2"/>
                </a:solidFill>
                <a:latin typeface="Verdana"/>
                <a:cs typeface="Verdana"/>
              </a:defRPr>
            </a:lvl2pPr>
            <a:lvl3pPr marL="914400" indent="0" algn="l">
              <a:buNone/>
              <a:defRPr>
                <a:solidFill>
                  <a:schemeClr val="bg2"/>
                </a:solidFill>
                <a:latin typeface="Verdana"/>
                <a:cs typeface="Verdana"/>
              </a:defRPr>
            </a:lvl3pPr>
            <a:lvl4pPr marL="1371600" indent="0" algn="l">
              <a:buNone/>
              <a:defRPr>
                <a:solidFill>
                  <a:schemeClr val="bg2"/>
                </a:solidFill>
                <a:latin typeface="Verdana"/>
                <a:cs typeface="Verdana"/>
              </a:defRPr>
            </a:lvl4pPr>
            <a:lvl5pPr marL="1828800" indent="0" algn="l">
              <a:buNone/>
              <a:defRPr>
                <a:solidFill>
                  <a:schemeClr val="bg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AU" dirty="0"/>
              <a:t>&lt;Author name&gt;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387910" y="2996545"/>
            <a:ext cx="3047777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AU" sz="900" smtClean="0">
                <a:solidFill>
                  <a:srgbClr val="777877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AU"/>
              <a:t>Document ID // Rev 1.0 // DD/MM/YYYY  </a:t>
            </a:r>
            <a:endParaRPr lang="en-US"/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87908" y="409181"/>
            <a:ext cx="31369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US" sz="1400" dirty="0">
                <a:solidFill>
                  <a:schemeClr val="tx2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/>
              <a:t>UNCLASSIFIED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3005" y="3312890"/>
            <a:ext cx="5174815" cy="2981724"/>
            <a:chOff x="2155911" y="927552"/>
            <a:chExt cx="3406769" cy="2216827"/>
          </a:xfrm>
        </p:grpSpPr>
        <p:sp>
          <p:nvSpPr>
            <p:cNvPr id="12" name="Cube 11"/>
            <p:cNvSpPr/>
            <p:nvPr/>
          </p:nvSpPr>
          <p:spPr>
            <a:xfrm rot="21244448">
              <a:off x="4910996" y="1896356"/>
              <a:ext cx="433953" cy="469123"/>
            </a:xfrm>
            <a:prstGeom prst="cube">
              <a:avLst/>
            </a:prstGeom>
            <a:ln/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Cube 12"/>
            <p:cNvSpPr/>
            <p:nvPr/>
          </p:nvSpPr>
          <p:spPr>
            <a:xfrm rot="21244448">
              <a:off x="4426449" y="1155241"/>
              <a:ext cx="771677" cy="800014"/>
            </a:xfrm>
            <a:prstGeom prst="cube">
              <a:avLst/>
            </a:prstGeom>
            <a:solidFill>
              <a:srgbClr val="007CB4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Cube 13"/>
            <p:cNvSpPr/>
            <p:nvPr/>
          </p:nvSpPr>
          <p:spPr>
            <a:xfrm rot="21244448">
              <a:off x="3605737" y="1657991"/>
              <a:ext cx="731563" cy="704068"/>
            </a:xfrm>
            <a:prstGeom prst="cube">
              <a:avLst/>
            </a:prstGeom>
            <a:solidFill>
              <a:srgbClr val="FF05A6"/>
            </a:solidFill>
            <a:ln>
              <a:solidFill>
                <a:srgbClr val="FF05A6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Cube 17"/>
            <p:cNvSpPr/>
            <p:nvPr/>
          </p:nvSpPr>
          <p:spPr>
            <a:xfrm rot="21244448">
              <a:off x="2576857" y="1525593"/>
              <a:ext cx="697219" cy="651432"/>
            </a:xfrm>
            <a:prstGeom prst="cube">
              <a:avLst/>
            </a:prstGeom>
            <a:ln>
              <a:solidFill>
                <a:schemeClr val="accent2"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Cube 18"/>
            <p:cNvSpPr/>
            <p:nvPr/>
          </p:nvSpPr>
          <p:spPr>
            <a:xfrm rot="21244448">
              <a:off x="4447355" y="2201981"/>
              <a:ext cx="731563" cy="704068"/>
            </a:xfrm>
            <a:prstGeom prst="cube">
              <a:avLst/>
            </a:prstGeom>
            <a:solidFill>
              <a:srgbClr val="FF5DC5"/>
            </a:solidFill>
            <a:ln>
              <a:solidFill>
                <a:srgbClr val="FF5DC5"/>
              </a:solidFill>
            </a:ln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Cube 19"/>
            <p:cNvSpPr/>
            <p:nvPr/>
          </p:nvSpPr>
          <p:spPr>
            <a:xfrm rot="21244448">
              <a:off x="2905909" y="1339960"/>
              <a:ext cx="585373" cy="564296"/>
            </a:xfrm>
            <a:prstGeom prst="cube">
              <a:avLst/>
            </a:prstGeom>
            <a:solidFill>
              <a:srgbClr val="F9B801"/>
            </a:solidFill>
            <a:ln>
              <a:solidFill>
                <a:srgbClr val="F9B80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Cube 20"/>
            <p:cNvSpPr/>
            <p:nvPr/>
          </p:nvSpPr>
          <p:spPr>
            <a:xfrm rot="21244448">
              <a:off x="2155911" y="2077314"/>
              <a:ext cx="996132" cy="953401"/>
            </a:xfrm>
            <a:prstGeom prst="cube">
              <a:avLst/>
            </a:prstGeom>
            <a:solidFill>
              <a:schemeClr val="tx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Cube 21"/>
            <p:cNvSpPr/>
            <p:nvPr/>
          </p:nvSpPr>
          <p:spPr>
            <a:xfrm rot="21244448">
              <a:off x="4027008" y="1493814"/>
              <a:ext cx="822212" cy="795584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Cube 22"/>
            <p:cNvSpPr/>
            <p:nvPr/>
          </p:nvSpPr>
          <p:spPr>
            <a:xfrm rot="21244448">
              <a:off x="3281144" y="2039211"/>
              <a:ext cx="940158" cy="850006"/>
            </a:xfrm>
            <a:prstGeom prst="cube">
              <a:avLst/>
            </a:prstGeom>
            <a:solidFill>
              <a:schemeClr val="accent3"/>
            </a:solidFill>
            <a:ln/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Cube 23"/>
            <p:cNvSpPr/>
            <p:nvPr/>
          </p:nvSpPr>
          <p:spPr>
            <a:xfrm rot="21244448">
              <a:off x="3546969" y="2566808"/>
              <a:ext cx="634479" cy="577571"/>
            </a:xfrm>
            <a:prstGeom prst="cube">
              <a:avLst/>
            </a:prstGeom>
            <a:ln>
              <a:solidFill>
                <a:schemeClr val="accent2"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Cube 24"/>
            <p:cNvSpPr/>
            <p:nvPr/>
          </p:nvSpPr>
          <p:spPr>
            <a:xfrm rot="21244448">
              <a:off x="3608190" y="1314653"/>
              <a:ext cx="348608" cy="325717"/>
            </a:xfrm>
            <a:prstGeom prst="cube">
              <a:avLst/>
            </a:prstGeom>
            <a:solidFill>
              <a:srgbClr val="007CB4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Cube 25"/>
            <p:cNvSpPr/>
            <p:nvPr/>
          </p:nvSpPr>
          <p:spPr>
            <a:xfrm rot="21244448">
              <a:off x="5169175" y="1624243"/>
              <a:ext cx="393505" cy="412850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Cube 26"/>
            <p:cNvSpPr/>
            <p:nvPr/>
          </p:nvSpPr>
          <p:spPr>
            <a:xfrm rot="21244448">
              <a:off x="4391235" y="927552"/>
              <a:ext cx="365781" cy="352034"/>
            </a:xfrm>
            <a:prstGeom prst="cube">
              <a:avLst/>
            </a:prstGeom>
            <a:solidFill>
              <a:srgbClr val="FF5DC5"/>
            </a:solidFill>
            <a:ln>
              <a:solidFill>
                <a:srgbClr val="FF5DC5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Cube 27"/>
            <p:cNvSpPr/>
            <p:nvPr/>
          </p:nvSpPr>
          <p:spPr>
            <a:xfrm rot="21244448">
              <a:off x="4591321" y="1429016"/>
              <a:ext cx="365781" cy="352034"/>
            </a:xfrm>
            <a:prstGeom prst="cube">
              <a:avLst/>
            </a:prstGeom>
            <a:solidFill>
              <a:srgbClr val="D00086"/>
            </a:solidFill>
            <a:ln>
              <a:solidFill>
                <a:srgbClr val="D00086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Cube 28"/>
            <p:cNvSpPr/>
            <p:nvPr/>
          </p:nvSpPr>
          <p:spPr>
            <a:xfrm rot="21244448">
              <a:off x="3798377" y="1035292"/>
              <a:ext cx="348608" cy="32571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/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09338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p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906000" cy="712099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388674" y="256365"/>
            <a:ext cx="7973411" cy="3323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>
              <a:lnSpc>
                <a:spcPct val="90000"/>
              </a:lnSpc>
              <a:defRPr sz="2400" spc="-90" baseline="0">
                <a:solidFill>
                  <a:schemeClr val="tx2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Headline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8674" y="777766"/>
            <a:ext cx="9125215" cy="537078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1800">
                <a:latin typeface="Calibri" charset="0"/>
                <a:ea typeface="Calibri" charset="0"/>
                <a:cs typeface="Calibri" charset="0"/>
              </a:defRPr>
            </a:lvl1pPr>
            <a:lvl2pPr marL="685800" indent="-342900">
              <a:buFont typeface="Arial" panose="020B0604020202020204" pitchFamily="34" charset="0"/>
              <a:buChar char="•"/>
              <a:defRPr sz="1800">
                <a:latin typeface="Calibri" charset="0"/>
                <a:ea typeface="Calibri" charset="0"/>
                <a:cs typeface="Calibri" charset="0"/>
              </a:defRPr>
            </a:lvl2pPr>
            <a:lvl3pPr marL="1028700" indent="-342900">
              <a:buFont typeface="Arial" panose="020B0604020202020204" pitchFamily="34" charset="0"/>
              <a:buChar char="•"/>
              <a:defRPr sz="1800">
                <a:latin typeface="Calibri" charset="0"/>
                <a:ea typeface="Calibri" charset="0"/>
                <a:cs typeface="Calibri" charset="0"/>
              </a:defRPr>
            </a:lvl3pPr>
            <a:lvl4pPr marL="1371600" indent="-342900">
              <a:buFont typeface="Arial" panose="020B0604020202020204" pitchFamily="34" charset="0"/>
              <a:buChar char="•"/>
              <a:defRPr sz="1800">
                <a:latin typeface="Calibri" charset="0"/>
                <a:ea typeface="Calibri" charset="0"/>
                <a:cs typeface="Calibri" charset="0"/>
              </a:defRPr>
            </a:lvl4pPr>
            <a:lvl5pPr marL="1771650" indent="-342900">
              <a:buFont typeface="Arial" panose="020B0604020202020204" pitchFamily="34" charset="0"/>
              <a:buChar char="•"/>
              <a:defRPr sz="1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793866" y="145281"/>
            <a:ext cx="742110" cy="476427"/>
            <a:chOff x="2155911" y="927552"/>
            <a:chExt cx="3406769" cy="2216827"/>
          </a:xfrm>
        </p:grpSpPr>
        <p:sp>
          <p:nvSpPr>
            <p:cNvPr id="13" name="Cube 12"/>
            <p:cNvSpPr/>
            <p:nvPr/>
          </p:nvSpPr>
          <p:spPr>
            <a:xfrm rot="21244448">
              <a:off x="4910996" y="1896356"/>
              <a:ext cx="433953" cy="469123"/>
            </a:xfrm>
            <a:prstGeom prst="cube">
              <a:avLst/>
            </a:prstGeom>
            <a:ln/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Cube 15"/>
            <p:cNvSpPr/>
            <p:nvPr/>
          </p:nvSpPr>
          <p:spPr>
            <a:xfrm rot="21244448">
              <a:off x="4426449" y="1155241"/>
              <a:ext cx="771677" cy="800014"/>
            </a:xfrm>
            <a:prstGeom prst="cube">
              <a:avLst/>
            </a:prstGeom>
            <a:solidFill>
              <a:srgbClr val="007CB4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Cube 17"/>
            <p:cNvSpPr/>
            <p:nvPr/>
          </p:nvSpPr>
          <p:spPr>
            <a:xfrm rot="21244448">
              <a:off x="3626699" y="1657991"/>
              <a:ext cx="731563" cy="704068"/>
            </a:xfrm>
            <a:prstGeom prst="cube">
              <a:avLst/>
            </a:prstGeom>
            <a:solidFill>
              <a:srgbClr val="FF05A6"/>
            </a:solidFill>
            <a:ln>
              <a:solidFill>
                <a:srgbClr val="FF05A6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Cube 22"/>
            <p:cNvSpPr/>
            <p:nvPr/>
          </p:nvSpPr>
          <p:spPr>
            <a:xfrm rot="21244448">
              <a:off x="2576857" y="1525593"/>
              <a:ext cx="697219" cy="651432"/>
            </a:xfrm>
            <a:prstGeom prst="cube">
              <a:avLst/>
            </a:prstGeom>
            <a:ln>
              <a:solidFill>
                <a:schemeClr val="accent2"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Cube 23"/>
            <p:cNvSpPr/>
            <p:nvPr/>
          </p:nvSpPr>
          <p:spPr>
            <a:xfrm rot="21244448">
              <a:off x="4447355" y="2201981"/>
              <a:ext cx="731563" cy="704068"/>
            </a:xfrm>
            <a:prstGeom prst="cube">
              <a:avLst/>
            </a:prstGeom>
            <a:solidFill>
              <a:srgbClr val="FF5DC5"/>
            </a:solidFill>
            <a:ln>
              <a:solidFill>
                <a:srgbClr val="FF5DC5"/>
              </a:solidFill>
            </a:ln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Cube 24"/>
            <p:cNvSpPr/>
            <p:nvPr/>
          </p:nvSpPr>
          <p:spPr>
            <a:xfrm rot="21244448">
              <a:off x="2905909" y="1339960"/>
              <a:ext cx="585373" cy="564296"/>
            </a:xfrm>
            <a:prstGeom prst="cube">
              <a:avLst/>
            </a:prstGeom>
            <a:solidFill>
              <a:srgbClr val="F9B801"/>
            </a:solidFill>
            <a:ln>
              <a:solidFill>
                <a:srgbClr val="F9B80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Cube 25"/>
            <p:cNvSpPr/>
            <p:nvPr/>
          </p:nvSpPr>
          <p:spPr>
            <a:xfrm rot="21244448">
              <a:off x="2155911" y="2077314"/>
              <a:ext cx="996132" cy="953401"/>
            </a:xfrm>
            <a:prstGeom prst="cube">
              <a:avLst/>
            </a:prstGeom>
            <a:solidFill>
              <a:schemeClr val="tx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Cube 26"/>
            <p:cNvSpPr/>
            <p:nvPr/>
          </p:nvSpPr>
          <p:spPr>
            <a:xfrm rot="21244448">
              <a:off x="4027008" y="1493814"/>
              <a:ext cx="822212" cy="795584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Cube 27"/>
            <p:cNvSpPr/>
            <p:nvPr/>
          </p:nvSpPr>
          <p:spPr>
            <a:xfrm rot="21244448">
              <a:off x="3281144" y="2039211"/>
              <a:ext cx="940158" cy="850006"/>
            </a:xfrm>
            <a:prstGeom prst="cube">
              <a:avLst/>
            </a:prstGeom>
            <a:solidFill>
              <a:schemeClr val="accent3"/>
            </a:solidFill>
            <a:ln/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Cube 28"/>
            <p:cNvSpPr/>
            <p:nvPr/>
          </p:nvSpPr>
          <p:spPr>
            <a:xfrm rot="21244448">
              <a:off x="3546969" y="2566808"/>
              <a:ext cx="634479" cy="577571"/>
            </a:xfrm>
            <a:prstGeom prst="cube">
              <a:avLst/>
            </a:prstGeom>
            <a:ln>
              <a:solidFill>
                <a:schemeClr val="accent2"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Cube 29"/>
            <p:cNvSpPr/>
            <p:nvPr/>
          </p:nvSpPr>
          <p:spPr>
            <a:xfrm rot="21244448">
              <a:off x="3608190" y="1314653"/>
              <a:ext cx="348608" cy="325717"/>
            </a:xfrm>
            <a:prstGeom prst="cube">
              <a:avLst/>
            </a:prstGeom>
            <a:solidFill>
              <a:srgbClr val="007CB4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Cube 30"/>
            <p:cNvSpPr/>
            <p:nvPr/>
          </p:nvSpPr>
          <p:spPr>
            <a:xfrm rot="21244448">
              <a:off x="5169175" y="1624243"/>
              <a:ext cx="393505" cy="412850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/>
            <p:cNvSpPr/>
            <p:nvPr/>
          </p:nvSpPr>
          <p:spPr>
            <a:xfrm rot="21244448">
              <a:off x="4391235" y="927552"/>
              <a:ext cx="365781" cy="352034"/>
            </a:xfrm>
            <a:prstGeom prst="cube">
              <a:avLst/>
            </a:prstGeom>
            <a:solidFill>
              <a:srgbClr val="FF5DC5"/>
            </a:solidFill>
            <a:ln>
              <a:solidFill>
                <a:srgbClr val="FF5DC5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/>
            <p:cNvSpPr/>
            <p:nvPr/>
          </p:nvSpPr>
          <p:spPr>
            <a:xfrm rot="21244448">
              <a:off x="4591321" y="1429016"/>
              <a:ext cx="365781" cy="352034"/>
            </a:xfrm>
            <a:prstGeom prst="cube">
              <a:avLst/>
            </a:prstGeom>
            <a:solidFill>
              <a:srgbClr val="D00086"/>
            </a:solidFill>
            <a:ln>
              <a:solidFill>
                <a:srgbClr val="D00086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/>
            <p:cNvSpPr/>
            <p:nvPr/>
          </p:nvSpPr>
          <p:spPr>
            <a:xfrm rot="21244448">
              <a:off x="3798377" y="1035292"/>
              <a:ext cx="348608" cy="32571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/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388675" y="6241418"/>
            <a:ext cx="319881" cy="18466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fld id="{E27F3237-9BDF-AC4C-804E-23351D8DC823}" type="slidenum">
              <a:rPr lang="en-US" sz="900" kern="120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‹#›</a:t>
            </a:fld>
            <a:endParaRPr lang="en-US" sz="900" kern="120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Date Placeholder 2"/>
          <p:cNvSpPr txBox="1">
            <a:spLocks/>
          </p:cNvSpPr>
          <p:nvPr userDrawn="1"/>
        </p:nvSpPr>
        <p:spPr>
          <a:xfrm>
            <a:off x="5580680" y="6449681"/>
            <a:ext cx="3933209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lang="en-AU" sz="900" kern="1200" smtClean="0">
                <a:solidFill>
                  <a:srgbClr val="777877"/>
                </a:solidFill>
                <a:latin typeface="+mj-lt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© 2015 Kim</a:t>
            </a:r>
            <a:r>
              <a:rPr lang="en-US" sz="900" baseline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Horn</a:t>
            </a:r>
            <a:endParaRPr lang="en-US" sz="90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p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906000" cy="712099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388674" y="256365"/>
            <a:ext cx="7973411" cy="3323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>
              <a:lnSpc>
                <a:spcPct val="90000"/>
              </a:lnSpc>
              <a:defRPr sz="2400" spc="-90" baseline="0">
                <a:solidFill>
                  <a:schemeClr val="tx2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Headline goes here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793866" y="145281"/>
            <a:ext cx="742110" cy="476427"/>
            <a:chOff x="2155911" y="927552"/>
            <a:chExt cx="3406769" cy="2216827"/>
          </a:xfrm>
        </p:grpSpPr>
        <p:sp>
          <p:nvSpPr>
            <p:cNvPr id="27" name="Cube 26"/>
            <p:cNvSpPr/>
            <p:nvPr/>
          </p:nvSpPr>
          <p:spPr>
            <a:xfrm rot="21244448">
              <a:off x="4910996" y="1896356"/>
              <a:ext cx="433953" cy="469123"/>
            </a:xfrm>
            <a:prstGeom prst="cube">
              <a:avLst/>
            </a:prstGeom>
            <a:ln/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Cube 27"/>
            <p:cNvSpPr/>
            <p:nvPr/>
          </p:nvSpPr>
          <p:spPr>
            <a:xfrm rot="21244448">
              <a:off x="4426449" y="1155241"/>
              <a:ext cx="771677" cy="800014"/>
            </a:xfrm>
            <a:prstGeom prst="cube">
              <a:avLst/>
            </a:prstGeom>
            <a:solidFill>
              <a:srgbClr val="007CB4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Cube 28"/>
            <p:cNvSpPr/>
            <p:nvPr/>
          </p:nvSpPr>
          <p:spPr>
            <a:xfrm rot="21244448">
              <a:off x="3626699" y="1657991"/>
              <a:ext cx="731563" cy="704068"/>
            </a:xfrm>
            <a:prstGeom prst="cube">
              <a:avLst/>
            </a:prstGeom>
            <a:solidFill>
              <a:srgbClr val="FF05A6"/>
            </a:solidFill>
            <a:ln>
              <a:solidFill>
                <a:srgbClr val="FF05A6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Cube 29"/>
            <p:cNvSpPr/>
            <p:nvPr/>
          </p:nvSpPr>
          <p:spPr>
            <a:xfrm rot="21244448">
              <a:off x="2576857" y="1525593"/>
              <a:ext cx="697219" cy="651432"/>
            </a:xfrm>
            <a:prstGeom prst="cube">
              <a:avLst/>
            </a:prstGeom>
            <a:ln>
              <a:solidFill>
                <a:schemeClr val="accent2"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Cube 30"/>
            <p:cNvSpPr/>
            <p:nvPr/>
          </p:nvSpPr>
          <p:spPr>
            <a:xfrm rot="21244448">
              <a:off x="4447355" y="2201981"/>
              <a:ext cx="731563" cy="704068"/>
            </a:xfrm>
            <a:prstGeom prst="cube">
              <a:avLst/>
            </a:prstGeom>
            <a:solidFill>
              <a:srgbClr val="FF5DC5"/>
            </a:solidFill>
            <a:ln>
              <a:solidFill>
                <a:srgbClr val="FF5DC5"/>
              </a:solidFill>
            </a:ln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/>
            <p:cNvSpPr/>
            <p:nvPr/>
          </p:nvSpPr>
          <p:spPr>
            <a:xfrm rot="21244448">
              <a:off x="2905909" y="1339960"/>
              <a:ext cx="585373" cy="564296"/>
            </a:xfrm>
            <a:prstGeom prst="cube">
              <a:avLst/>
            </a:prstGeom>
            <a:solidFill>
              <a:srgbClr val="F9B801"/>
            </a:solidFill>
            <a:ln>
              <a:solidFill>
                <a:srgbClr val="F9B80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/>
            <p:cNvSpPr/>
            <p:nvPr/>
          </p:nvSpPr>
          <p:spPr>
            <a:xfrm rot="21244448">
              <a:off x="2155911" y="2077314"/>
              <a:ext cx="996132" cy="953401"/>
            </a:xfrm>
            <a:prstGeom prst="cube">
              <a:avLst/>
            </a:prstGeom>
            <a:solidFill>
              <a:schemeClr val="tx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/>
            <p:cNvSpPr/>
            <p:nvPr/>
          </p:nvSpPr>
          <p:spPr>
            <a:xfrm rot="21244448">
              <a:off x="4027008" y="1493814"/>
              <a:ext cx="822212" cy="795584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/>
            <p:cNvSpPr/>
            <p:nvPr/>
          </p:nvSpPr>
          <p:spPr>
            <a:xfrm rot="21244448">
              <a:off x="3281144" y="2039211"/>
              <a:ext cx="940158" cy="850006"/>
            </a:xfrm>
            <a:prstGeom prst="cube">
              <a:avLst/>
            </a:prstGeom>
            <a:solidFill>
              <a:schemeClr val="accent3"/>
            </a:solidFill>
            <a:ln/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/>
            <p:cNvSpPr/>
            <p:nvPr/>
          </p:nvSpPr>
          <p:spPr>
            <a:xfrm rot="21244448">
              <a:off x="3546969" y="2566808"/>
              <a:ext cx="634479" cy="577571"/>
            </a:xfrm>
            <a:prstGeom prst="cube">
              <a:avLst/>
            </a:prstGeom>
            <a:ln>
              <a:solidFill>
                <a:schemeClr val="accent2"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Cube 36"/>
            <p:cNvSpPr/>
            <p:nvPr/>
          </p:nvSpPr>
          <p:spPr>
            <a:xfrm rot="21244448">
              <a:off x="3608190" y="1314653"/>
              <a:ext cx="348608" cy="325717"/>
            </a:xfrm>
            <a:prstGeom prst="cube">
              <a:avLst/>
            </a:prstGeom>
            <a:solidFill>
              <a:srgbClr val="007CB4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Cube 37"/>
            <p:cNvSpPr/>
            <p:nvPr/>
          </p:nvSpPr>
          <p:spPr>
            <a:xfrm rot="21244448">
              <a:off x="5169175" y="1624243"/>
              <a:ext cx="393505" cy="412850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Cube 38"/>
            <p:cNvSpPr/>
            <p:nvPr/>
          </p:nvSpPr>
          <p:spPr>
            <a:xfrm rot="21244448">
              <a:off x="4391235" y="927552"/>
              <a:ext cx="365781" cy="352034"/>
            </a:xfrm>
            <a:prstGeom prst="cube">
              <a:avLst/>
            </a:prstGeom>
            <a:solidFill>
              <a:srgbClr val="FF5DC5"/>
            </a:solidFill>
            <a:ln>
              <a:solidFill>
                <a:srgbClr val="FF5DC5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Cube 39"/>
            <p:cNvSpPr/>
            <p:nvPr/>
          </p:nvSpPr>
          <p:spPr>
            <a:xfrm rot="21244448">
              <a:off x="4591321" y="1429016"/>
              <a:ext cx="365781" cy="352034"/>
            </a:xfrm>
            <a:prstGeom prst="cube">
              <a:avLst/>
            </a:prstGeom>
            <a:solidFill>
              <a:srgbClr val="D00086"/>
            </a:solidFill>
            <a:ln>
              <a:solidFill>
                <a:srgbClr val="D00086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Cube 40"/>
            <p:cNvSpPr/>
            <p:nvPr/>
          </p:nvSpPr>
          <p:spPr>
            <a:xfrm rot="21244448">
              <a:off x="3798377" y="1035292"/>
              <a:ext cx="348608" cy="32571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/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TextBox 20"/>
          <p:cNvSpPr txBox="1"/>
          <p:nvPr userDrawn="1"/>
        </p:nvSpPr>
        <p:spPr>
          <a:xfrm>
            <a:off x="388675" y="6241418"/>
            <a:ext cx="319881" cy="18466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fld id="{E27F3237-9BDF-AC4C-804E-23351D8DC823}" type="slidenum">
              <a:rPr lang="en-US" sz="900" kern="120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‹#›</a:t>
            </a:fld>
            <a:endParaRPr lang="en-US" sz="900" kern="120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Date Placeholder 2"/>
          <p:cNvSpPr txBox="1">
            <a:spLocks/>
          </p:cNvSpPr>
          <p:nvPr userDrawn="1"/>
        </p:nvSpPr>
        <p:spPr>
          <a:xfrm>
            <a:off x="5580680" y="6449681"/>
            <a:ext cx="3933209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lang="en-AU" sz="900" kern="1200" smtClean="0">
                <a:solidFill>
                  <a:srgbClr val="777877"/>
                </a:solidFill>
                <a:latin typeface="+mj-lt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© 2015 Kim</a:t>
            </a:r>
            <a:r>
              <a:rPr lang="en-US" sz="900" baseline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Horn</a:t>
            </a:r>
            <a:endParaRPr lang="en-US" sz="90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8675" y="1083767"/>
            <a:ext cx="9125215" cy="506478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62">
                <a:latin typeface="Calibri" charset="0"/>
                <a:ea typeface="Calibri" charset="0"/>
                <a:cs typeface="Calibri" charset="0"/>
              </a:defRPr>
            </a:lvl1pPr>
            <a:lvl2pPr marL="278598" indent="0">
              <a:buFont typeface="Arial" panose="020B0604020202020204" pitchFamily="34" charset="0"/>
              <a:buNone/>
              <a:defRPr sz="1462">
                <a:latin typeface="Calibri" charset="0"/>
                <a:ea typeface="Calibri" charset="0"/>
                <a:cs typeface="Calibri" charset="0"/>
              </a:defRPr>
            </a:lvl2pPr>
            <a:lvl3pPr marL="557195" indent="0">
              <a:buFont typeface="Arial" panose="020B0604020202020204" pitchFamily="34" charset="0"/>
              <a:buNone/>
              <a:defRPr sz="1462">
                <a:latin typeface="Calibri" charset="0"/>
                <a:ea typeface="Calibri" charset="0"/>
                <a:cs typeface="Calibri" charset="0"/>
              </a:defRPr>
            </a:lvl3pPr>
            <a:lvl4pPr marL="835793" indent="0">
              <a:buFont typeface="Arial" panose="020B0604020202020204" pitchFamily="34" charset="0"/>
              <a:buNone/>
              <a:defRPr sz="1462">
                <a:latin typeface="Calibri" charset="0"/>
                <a:ea typeface="Calibri" charset="0"/>
                <a:cs typeface="Calibri" charset="0"/>
              </a:defRPr>
            </a:lvl4pPr>
            <a:lvl5pPr marL="1160824" indent="0">
              <a:buFont typeface="Arial" panose="020B0604020202020204" pitchFamily="34" charset="0"/>
              <a:buNone/>
              <a:defRPr sz="1462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p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906000" cy="712099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388674" y="256365"/>
            <a:ext cx="7973411" cy="3323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>
              <a:lnSpc>
                <a:spcPct val="90000"/>
              </a:lnSpc>
              <a:defRPr sz="2400" spc="-90" baseline="0">
                <a:solidFill>
                  <a:schemeClr val="tx2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Headline goes here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793866" y="145281"/>
            <a:ext cx="742110" cy="476427"/>
            <a:chOff x="2155911" y="927552"/>
            <a:chExt cx="3406769" cy="2216827"/>
          </a:xfrm>
        </p:grpSpPr>
        <p:sp>
          <p:nvSpPr>
            <p:cNvPr id="27" name="Cube 26"/>
            <p:cNvSpPr/>
            <p:nvPr/>
          </p:nvSpPr>
          <p:spPr>
            <a:xfrm rot="21244448">
              <a:off x="4910996" y="1896356"/>
              <a:ext cx="433953" cy="469123"/>
            </a:xfrm>
            <a:prstGeom prst="cube">
              <a:avLst/>
            </a:prstGeom>
            <a:ln/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Cube 27"/>
            <p:cNvSpPr/>
            <p:nvPr/>
          </p:nvSpPr>
          <p:spPr>
            <a:xfrm rot="21244448">
              <a:off x="4426449" y="1155241"/>
              <a:ext cx="771677" cy="800014"/>
            </a:xfrm>
            <a:prstGeom prst="cube">
              <a:avLst/>
            </a:prstGeom>
            <a:solidFill>
              <a:srgbClr val="007CB4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Cube 28"/>
            <p:cNvSpPr/>
            <p:nvPr/>
          </p:nvSpPr>
          <p:spPr>
            <a:xfrm rot="21244448">
              <a:off x="3626699" y="1657991"/>
              <a:ext cx="731563" cy="704068"/>
            </a:xfrm>
            <a:prstGeom prst="cube">
              <a:avLst/>
            </a:prstGeom>
            <a:solidFill>
              <a:srgbClr val="FF05A6"/>
            </a:solidFill>
            <a:ln>
              <a:solidFill>
                <a:srgbClr val="FF05A6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Cube 29"/>
            <p:cNvSpPr/>
            <p:nvPr/>
          </p:nvSpPr>
          <p:spPr>
            <a:xfrm rot="21244448">
              <a:off x="2576857" y="1525593"/>
              <a:ext cx="697219" cy="651432"/>
            </a:xfrm>
            <a:prstGeom prst="cube">
              <a:avLst/>
            </a:prstGeom>
            <a:ln>
              <a:solidFill>
                <a:schemeClr val="accent2"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Cube 30"/>
            <p:cNvSpPr/>
            <p:nvPr/>
          </p:nvSpPr>
          <p:spPr>
            <a:xfrm rot="21244448">
              <a:off x="4447355" y="2201981"/>
              <a:ext cx="731563" cy="704068"/>
            </a:xfrm>
            <a:prstGeom prst="cube">
              <a:avLst/>
            </a:prstGeom>
            <a:solidFill>
              <a:srgbClr val="FF5DC5"/>
            </a:solidFill>
            <a:ln>
              <a:solidFill>
                <a:srgbClr val="FF5DC5"/>
              </a:solidFill>
            </a:ln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/>
            <p:cNvSpPr/>
            <p:nvPr/>
          </p:nvSpPr>
          <p:spPr>
            <a:xfrm rot="21244448">
              <a:off x="2905909" y="1339960"/>
              <a:ext cx="585373" cy="564296"/>
            </a:xfrm>
            <a:prstGeom prst="cube">
              <a:avLst/>
            </a:prstGeom>
            <a:solidFill>
              <a:srgbClr val="F9B801"/>
            </a:solidFill>
            <a:ln>
              <a:solidFill>
                <a:srgbClr val="F9B80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/>
            <p:cNvSpPr/>
            <p:nvPr/>
          </p:nvSpPr>
          <p:spPr>
            <a:xfrm rot="21244448">
              <a:off x="2155911" y="2077314"/>
              <a:ext cx="996132" cy="953401"/>
            </a:xfrm>
            <a:prstGeom prst="cube">
              <a:avLst/>
            </a:prstGeom>
            <a:solidFill>
              <a:schemeClr val="tx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/>
            <p:cNvSpPr/>
            <p:nvPr/>
          </p:nvSpPr>
          <p:spPr>
            <a:xfrm rot="21244448">
              <a:off x="4027008" y="1493814"/>
              <a:ext cx="822212" cy="795584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/>
            <p:cNvSpPr/>
            <p:nvPr/>
          </p:nvSpPr>
          <p:spPr>
            <a:xfrm rot="21244448">
              <a:off x="3281144" y="2039211"/>
              <a:ext cx="940158" cy="850006"/>
            </a:xfrm>
            <a:prstGeom prst="cube">
              <a:avLst/>
            </a:prstGeom>
            <a:solidFill>
              <a:schemeClr val="accent3"/>
            </a:solidFill>
            <a:ln/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/>
            <p:cNvSpPr/>
            <p:nvPr/>
          </p:nvSpPr>
          <p:spPr>
            <a:xfrm rot="21244448">
              <a:off x="3546969" y="2566808"/>
              <a:ext cx="634479" cy="577571"/>
            </a:xfrm>
            <a:prstGeom prst="cube">
              <a:avLst/>
            </a:prstGeom>
            <a:ln>
              <a:solidFill>
                <a:schemeClr val="accent2"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Cube 36"/>
            <p:cNvSpPr/>
            <p:nvPr/>
          </p:nvSpPr>
          <p:spPr>
            <a:xfrm rot="21244448">
              <a:off x="3608190" y="1314653"/>
              <a:ext cx="348608" cy="325717"/>
            </a:xfrm>
            <a:prstGeom prst="cube">
              <a:avLst/>
            </a:prstGeom>
            <a:solidFill>
              <a:srgbClr val="007CB4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Cube 37"/>
            <p:cNvSpPr/>
            <p:nvPr/>
          </p:nvSpPr>
          <p:spPr>
            <a:xfrm rot="21244448">
              <a:off x="5169175" y="1624243"/>
              <a:ext cx="393505" cy="412850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Cube 38"/>
            <p:cNvSpPr/>
            <p:nvPr/>
          </p:nvSpPr>
          <p:spPr>
            <a:xfrm rot="21244448">
              <a:off x="4391235" y="927552"/>
              <a:ext cx="365781" cy="352034"/>
            </a:xfrm>
            <a:prstGeom prst="cube">
              <a:avLst/>
            </a:prstGeom>
            <a:solidFill>
              <a:srgbClr val="FF5DC5"/>
            </a:solidFill>
            <a:ln>
              <a:solidFill>
                <a:srgbClr val="FF5DC5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Cube 39"/>
            <p:cNvSpPr/>
            <p:nvPr/>
          </p:nvSpPr>
          <p:spPr>
            <a:xfrm rot="21244448">
              <a:off x="4591321" y="1429016"/>
              <a:ext cx="365781" cy="352034"/>
            </a:xfrm>
            <a:prstGeom prst="cube">
              <a:avLst/>
            </a:prstGeom>
            <a:solidFill>
              <a:srgbClr val="D00086"/>
            </a:solidFill>
            <a:ln>
              <a:solidFill>
                <a:srgbClr val="D00086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Cube 40"/>
            <p:cNvSpPr/>
            <p:nvPr/>
          </p:nvSpPr>
          <p:spPr>
            <a:xfrm rot="21244448">
              <a:off x="3798377" y="1035292"/>
              <a:ext cx="348608" cy="32571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/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TextBox 20"/>
          <p:cNvSpPr txBox="1"/>
          <p:nvPr userDrawn="1"/>
        </p:nvSpPr>
        <p:spPr>
          <a:xfrm>
            <a:off x="388675" y="6241418"/>
            <a:ext cx="319881" cy="18466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fld id="{E27F3237-9BDF-AC4C-804E-23351D8DC823}" type="slidenum">
              <a:rPr lang="en-US" sz="900" kern="120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‹#›</a:t>
            </a:fld>
            <a:endParaRPr lang="en-US" sz="900" kern="120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Date Placeholder 2"/>
          <p:cNvSpPr txBox="1">
            <a:spLocks/>
          </p:cNvSpPr>
          <p:nvPr userDrawn="1"/>
        </p:nvSpPr>
        <p:spPr>
          <a:xfrm>
            <a:off x="5580680" y="6449681"/>
            <a:ext cx="3933209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lang="en-AU" sz="900" kern="1200" smtClean="0">
                <a:solidFill>
                  <a:srgbClr val="777877"/>
                </a:solidFill>
                <a:latin typeface="+mj-lt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© 2015 Kim</a:t>
            </a:r>
            <a:r>
              <a:rPr lang="en-US" sz="900" baseline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Horn</a:t>
            </a:r>
            <a:endParaRPr lang="en-US" sz="90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6"/>
          <p:cNvSpPr>
            <a:spLocks noGrp="1"/>
          </p:cNvSpPr>
          <p:nvPr>
            <p:ph type="title" hasCustomPrompt="1"/>
          </p:nvPr>
        </p:nvSpPr>
        <p:spPr>
          <a:xfrm>
            <a:off x="2332877" y="2550440"/>
            <a:ext cx="6139359" cy="173201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lnSpc>
                <a:spcPct val="90000"/>
              </a:lnSpc>
              <a:defRPr lang="en-US" sz="6253" kern="1200" spc="-74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Verdana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 dirty="0"/>
              <a:t>Headline goes here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793867" y="145281"/>
            <a:ext cx="742110" cy="476427"/>
            <a:chOff x="2155911" y="927552"/>
            <a:chExt cx="3406769" cy="2216827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27" name="Cube 26"/>
            <p:cNvSpPr/>
            <p:nvPr/>
          </p:nvSpPr>
          <p:spPr>
            <a:xfrm rot="21244448">
              <a:off x="4910996" y="1896356"/>
              <a:ext cx="433953" cy="469123"/>
            </a:xfrm>
            <a:prstGeom prst="cube">
              <a:avLst/>
            </a:prstGeom>
            <a:ln/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47"/>
            </a:p>
          </p:txBody>
        </p:sp>
        <p:sp>
          <p:nvSpPr>
            <p:cNvPr id="28" name="Cube 27"/>
            <p:cNvSpPr/>
            <p:nvPr/>
          </p:nvSpPr>
          <p:spPr>
            <a:xfrm rot="21244448">
              <a:off x="4426449" y="1155241"/>
              <a:ext cx="771677" cy="800014"/>
            </a:xfrm>
            <a:prstGeom prst="cube">
              <a:avLst/>
            </a:prstGeom>
            <a:solidFill>
              <a:srgbClr val="007CB4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47"/>
            </a:p>
          </p:txBody>
        </p:sp>
        <p:sp>
          <p:nvSpPr>
            <p:cNvPr id="29" name="Cube 28"/>
            <p:cNvSpPr/>
            <p:nvPr/>
          </p:nvSpPr>
          <p:spPr>
            <a:xfrm rot="21244448">
              <a:off x="3626699" y="1657991"/>
              <a:ext cx="731563" cy="704068"/>
            </a:xfrm>
            <a:prstGeom prst="cube">
              <a:avLst/>
            </a:prstGeom>
            <a:solidFill>
              <a:srgbClr val="FF05A6"/>
            </a:solidFill>
            <a:ln>
              <a:solidFill>
                <a:srgbClr val="FF05A6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247"/>
            </a:p>
          </p:txBody>
        </p:sp>
        <p:sp>
          <p:nvSpPr>
            <p:cNvPr id="30" name="Cube 29"/>
            <p:cNvSpPr/>
            <p:nvPr/>
          </p:nvSpPr>
          <p:spPr>
            <a:xfrm rot="21244448">
              <a:off x="2576857" y="1525593"/>
              <a:ext cx="697219" cy="651432"/>
            </a:xfrm>
            <a:prstGeom prst="cube">
              <a:avLst/>
            </a:prstGeom>
            <a:ln>
              <a:solidFill>
                <a:schemeClr val="accent2"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47"/>
            </a:p>
          </p:txBody>
        </p:sp>
        <p:sp>
          <p:nvSpPr>
            <p:cNvPr id="31" name="Cube 30"/>
            <p:cNvSpPr/>
            <p:nvPr/>
          </p:nvSpPr>
          <p:spPr>
            <a:xfrm rot="21244448">
              <a:off x="4447355" y="2201981"/>
              <a:ext cx="731563" cy="704068"/>
            </a:xfrm>
            <a:prstGeom prst="cube">
              <a:avLst/>
            </a:prstGeom>
            <a:solidFill>
              <a:srgbClr val="FF5DC5"/>
            </a:solidFill>
            <a:ln>
              <a:solidFill>
                <a:srgbClr val="FF5DC5"/>
              </a:solidFill>
            </a:ln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247"/>
            </a:p>
          </p:txBody>
        </p:sp>
        <p:sp>
          <p:nvSpPr>
            <p:cNvPr id="32" name="Cube 31"/>
            <p:cNvSpPr/>
            <p:nvPr/>
          </p:nvSpPr>
          <p:spPr>
            <a:xfrm rot="21244448">
              <a:off x="2905909" y="1339960"/>
              <a:ext cx="585373" cy="564296"/>
            </a:xfrm>
            <a:prstGeom prst="cube">
              <a:avLst/>
            </a:prstGeom>
            <a:solidFill>
              <a:srgbClr val="F9B801"/>
            </a:solidFill>
            <a:ln>
              <a:solidFill>
                <a:srgbClr val="F9B80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47"/>
            </a:p>
          </p:txBody>
        </p:sp>
        <p:sp>
          <p:nvSpPr>
            <p:cNvPr id="33" name="Cube 32"/>
            <p:cNvSpPr/>
            <p:nvPr/>
          </p:nvSpPr>
          <p:spPr>
            <a:xfrm rot="21244448">
              <a:off x="2155911" y="2077314"/>
              <a:ext cx="996132" cy="953401"/>
            </a:xfrm>
            <a:prstGeom prst="cube">
              <a:avLst/>
            </a:prstGeom>
            <a:solidFill>
              <a:schemeClr val="tx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47"/>
            </a:p>
          </p:txBody>
        </p:sp>
        <p:sp>
          <p:nvSpPr>
            <p:cNvPr id="34" name="Cube 33"/>
            <p:cNvSpPr/>
            <p:nvPr/>
          </p:nvSpPr>
          <p:spPr>
            <a:xfrm rot="21244448">
              <a:off x="4027008" y="1493814"/>
              <a:ext cx="822212" cy="795584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47"/>
            </a:p>
          </p:txBody>
        </p:sp>
        <p:sp>
          <p:nvSpPr>
            <p:cNvPr id="35" name="Cube 34"/>
            <p:cNvSpPr/>
            <p:nvPr/>
          </p:nvSpPr>
          <p:spPr>
            <a:xfrm rot="21244448">
              <a:off x="3281144" y="2039211"/>
              <a:ext cx="940158" cy="850006"/>
            </a:xfrm>
            <a:prstGeom prst="cube">
              <a:avLst/>
            </a:prstGeom>
            <a:solidFill>
              <a:schemeClr val="accent3"/>
            </a:solidFill>
            <a:ln/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47"/>
            </a:p>
          </p:txBody>
        </p:sp>
        <p:sp>
          <p:nvSpPr>
            <p:cNvPr id="36" name="Cube 35"/>
            <p:cNvSpPr/>
            <p:nvPr/>
          </p:nvSpPr>
          <p:spPr>
            <a:xfrm rot="21244448">
              <a:off x="3546969" y="2566808"/>
              <a:ext cx="634479" cy="577571"/>
            </a:xfrm>
            <a:prstGeom prst="cube">
              <a:avLst/>
            </a:prstGeom>
            <a:ln>
              <a:solidFill>
                <a:schemeClr val="accent2"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3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47"/>
            </a:p>
          </p:txBody>
        </p:sp>
        <p:sp>
          <p:nvSpPr>
            <p:cNvPr id="37" name="Cube 36"/>
            <p:cNvSpPr/>
            <p:nvPr/>
          </p:nvSpPr>
          <p:spPr>
            <a:xfrm rot="21244448">
              <a:off x="3608190" y="1314653"/>
              <a:ext cx="348608" cy="325717"/>
            </a:xfrm>
            <a:prstGeom prst="cube">
              <a:avLst/>
            </a:prstGeom>
            <a:solidFill>
              <a:srgbClr val="007CB4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47"/>
            </a:p>
          </p:txBody>
        </p:sp>
        <p:sp>
          <p:nvSpPr>
            <p:cNvPr id="38" name="Cube 37"/>
            <p:cNvSpPr/>
            <p:nvPr/>
          </p:nvSpPr>
          <p:spPr>
            <a:xfrm rot="21244448">
              <a:off x="5169175" y="1624243"/>
              <a:ext cx="393505" cy="412850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  <a:alpha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47"/>
            </a:p>
          </p:txBody>
        </p:sp>
        <p:sp>
          <p:nvSpPr>
            <p:cNvPr id="39" name="Cube 38"/>
            <p:cNvSpPr/>
            <p:nvPr/>
          </p:nvSpPr>
          <p:spPr>
            <a:xfrm rot="21244448">
              <a:off x="4391235" y="927552"/>
              <a:ext cx="365781" cy="352034"/>
            </a:xfrm>
            <a:prstGeom prst="cube">
              <a:avLst/>
            </a:prstGeom>
            <a:solidFill>
              <a:srgbClr val="FF5DC5"/>
            </a:solidFill>
            <a:ln>
              <a:solidFill>
                <a:srgbClr val="FF5DC5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247"/>
            </a:p>
          </p:txBody>
        </p:sp>
        <p:sp>
          <p:nvSpPr>
            <p:cNvPr id="40" name="Cube 39"/>
            <p:cNvSpPr/>
            <p:nvPr/>
          </p:nvSpPr>
          <p:spPr>
            <a:xfrm rot="21244448">
              <a:off x="4591321" y="1429016"/>
              <a:ext cx="365781" cy="352034"/>
            </a:xfrm>
            <a:prstGeom prst="cube">
              <a:avLst/>
            </a:prstGeom>
            <a:solidFill>
              <a:srgbClr val="D00086"/>
            </a:solidFill>
            <a:ln>
              <a:solidFill>
                <a:srgbClr val="D00086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247"/>
            </a:p>
          </p:txBody>
        </p:sp>
        <p:sp>
          <p:nvSpPr>
            <p:cNvPr id="41" name="Cube 40"/>
            <p:cNvSpPr/>
            <p:nvPr/>
          </p:nvSpPr>
          <p:spPr>
            <a:xfrm rot="21244448">
              <a:off x="3798377" y="1035292"/>
              <a:ext cx="348608" cy="32571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/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47"/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388675" y="6302763"/>
            <a:ext cx="319881" cy="221151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fld id="{E27F3237-9BDF-AC4C-804E-23351D8DC823}" type="slidenum">
              <a:rPr lang="en-US" sz="1137" kern="120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‹#›</a:t>
            </a:fld>
            <a:endParaRPr lang="en-US" sz="1137" kern="1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Date Placeholder 2"/>
          <p:cNvSpPr txBox="1">
            <a:spLocks/>
          </p:cNvSpPr>
          <p:nvPr userDrawn="1"/>
        </p:nvSpPr>
        <p:spPr>
          <a:xfrm>
            <a:off x="5580681" y="6404239"/>
            <a:ext cx="3933209" cy="17498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lang="en-AU" sz="900" kern="1200" smtClean="0">
                <a:solidFill>
                  <a:srgbClr val="777877"/>
                </a:solidFill>
                <a:latin typeface="+mj-lt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3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2015 Kim</a:t>
            </a:r>
            <a:r>
              <a:rPr lang="en-US" sz="1137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Horn</a:t>
            </a:r>
            <a:endParaRPr lang="en-US" sz="113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F768935-0ECC-4F80-93D7-8CDF752FF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0042A6A-CFFC-41CD-8A71-0335B5CDF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9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16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3" r:id="rId2"/>
    <p:sldLayoutId id="2147483678" r:id="rId3"/>
    <p:sldLayoutId id="2147483674" r:id="rId4"/>
    <p:sldLayoutId id="2147483676" r:id="rId5"/>
    <p:sldLayoutId id="2147483684" r:id="rId6"/>
    <p:sldLayoutId id="2147483685" r:id="rId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D9373-AFEC-3842-A8D5-F0E5BFEF236B}"/>
              </a:ext>
            </a:extLst>
          </p:cNvPr>
          <p:cNvGrpSpPr/>
          <p:nvPr/>
        </p:nvGrpSpPr>
        <p:grpSpPr>
          <a:xfrm>
            <a:off x="3426673" y="818148"/>
            <a:ext cx="2328571" cy="5399773"/>
            <a:chOff x="3426673" y="818148"/>
            <a:chExt cx="2328571" cy="5399773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65B3E252-D49B-7B46-A749-FFFA164CC7EF}"/>
                </a:ext>
              </a:extLst>
            </p:cNvPr>
            <p:cNvSpPr/>
            <p:nvPr/>
          </p:nvSpPr>
          <p:spPr>
            <a:xfrm>
              <a:off x="3426673" y="818148"/>
              <a:ext cx="2328571" cy="539977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Solution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8FEFE06-6151-8F4C-A5A0-E4CDB56411BB}"/>
                </a:ext>
              </a:extLst>
            </p:cNvPr>
            <p:cNvCxnSpPr>
              <a:cxnSpLocks/>
            </p:cNvCxnSpPr>
            <p:nvPr/>
          </p:nvCxnSpPr>
          <p:spPr>
            <a:xfrm>
              <a:off x="4007638" y="1657597"/>
              <a:ext cx="0" cy="4196614"/>
            </a:xfrm>
            <a:prstGeom prst="straightConnector1">
              <a:avLst/>
            </a:prstGeom>
            <a:ln w="412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78E4422-7E32-9B41-9561-99ADF52C5145}"/>
                </a:ext>
              </a:extLst>
            </p:cNvPr>
            <p:cNvSpPr txBox="1"/>
            <p:nvPr/>
          </p:nvSpPr>
          <p:spPr>
            <a:xfrm>
              <a:off x="3588897" y="1257149"/>
              <a:ext cx="9172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Requirements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06112B2-1996-6043-99F6-16C7D0C280A1}"/>
                </a:ext>
              </a:extLst>
            </p:cNvPr>
            <p:cNvCxnSpPr>
              <a:cxnSpLocks/>
            </p:cNvCxnSpPr>
            <p:nvPr/>
          </p:nvCxnSpPr>
          <p:spPr>
            <a:xfrm>
              <a:off x="5103396" y="1631694"/>
              <a:ext cx="0" cy="4196614"/>
            </a:xfrm>
            <a:prstGeom prst="straightConnector1">
              <a:avLst/>
            </a:prstGeom>
            <a:ln w="412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A32888B-65BD-1745-8724-55B3EC09FF0D}"/>
                </a:ext>
              </a:extLst>
            </p:cNvPr>
            <p:cNvSpPr txBox="1"/>
            <p:nvPr/>
          </p:nvSpPr>
          <p:spPr>
            <a:xfrm>
              <a:off x="4573443" y="1254657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Software System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89C619B-02A6-524E-B3E0-5BE9709B2AFB}"/>
                </a:ext>
              </a:extLst>
            </p:cNvPr>
            <p:cNvSpPr/>
            <p:nvPr/>
          </p:nvSpPr>
          <p:spPr>
            <a:xfrm>
              <a:off x="3885805" y="1503591"/>
              <a:ext cx="243665" cy="22300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045EDA9-AAF1-6A48-94E8-FDD416A07C64}"/>
                </a:ext>
              </a:extLst>
            </p:cNvPr>
            <p:cNvSpPr/>
            <p:nvPr/>
          </p:nvSpPr>
          <p:spPr>
            <a:xfrm>
              <a:off x="3882826" y="5823710"/>
              <a:ext cx="243665" cy="22300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B343918-474B-D24C-9834-5EB45FD16F7A}"/>
                </a:ext>
              </a:extLst>
            </p:cNvPr>
            <p:cNvSpPr/>
            <p:nvPr/>
          </p:nvSpPr>
          <p:spPr>
            <a:xfrm>
              <a:off x="4987100" y="5812222"/>
              <a:ext cx="217054" cy="22300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8073516-8F6F-164D-8D19-20CC4914FB52}"/>
                </a:ext>
              </a:extLst>
            </p:cNvPr>
            <p:cNvSpPr/>
            <p:nvPr/>
          </p:nvSpPr>
          <p:spPr>
            <a:xfrm>
              <a:off x="4992863" y="1485744"/>
              <a:ext cx="243665" cy="22300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388197-75C4-984A-870C-662086F7BE7C}"/>
              </a:ext>
            </a:extLst>
          </p:cNvPr>
          <p:cNvGrpSpPr/>
          <p:nvPr/>
        </p:nvGrpSpPr>
        <p:grpSpPr>
          <a:xfrm>
            <a:off x="5880210" y="802505"/>
            <a:ext cx="3658326" cy="5399773"/>
            <a:chOff x="5862176" y="858289"/>
            <a:chExt cx="3658326" cy="5399773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5524233B-5786-7845-87D8-313825465D4D}"/>
                </a:ext>
              </a:extLst>
            </p:cNvPr>
            <p:cNvSpPr/>
            <p:nvPr/>
          </p:nvSpPr>
          <p:spPr>
            <a:xfrm>
              <a:off x="5862176" y="858289"/>
              <a:ext cx="3658326" cy="5399773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</a:schemeClr>
            </a:solidFill>
            <a:ln w="381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Endeavor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3819F42-7EEA-DD48-9C38-E16FE41D358F}"/>
                </a:ext>
              </a:extLst>
            </p:cNvPr>
            <p:cNvCxnSpPr>
              <a:cxnSpLocks/>
            </p:cNvCxnSpPr>
            <p:nvPr/>
          </p:nvCxnSpPr>
          <p:spPr>
            <a:xfrm>
              <a:off x="6432399" y="1657597"/>
              <a:ext cx="0" cy="4196614"/>
            </a:xfrm>
            <a:prstGeom prst="straightConnector1">
              <a:avLst/>
            </a:prstGeom>
            <a:ln w="41275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4B4EACB-8D4A-5E40-8401-5EA70D31AE43}"/>
                </a:ext>
              </a:extLst>
            </p:cNvPr>
            <p:cNvSpPr txBox="1"/>
            <p:nvPr/>
          </p:nvSpPr>
          <p:spPr>
            <a:xfrm>
              <a:off x="6185549" y="1257148"/>
              <a:ext cx="4683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Work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BE4EBDE-6996-174D-BAFF-E19AF4C801E2}"/>
                </a:ext>
              </a:extLst>
            </p:cNvPr>
            <p:cNvCxnSpPr>
              <a:cxnSpLocks/>
            </p:cNvCxnSpPr>
            <p:nvPr/>
          </p:nvCxnSpPr>
          <p:spPr>
            <a:xfrm>
              <a:off x="7528157" y="1631694"/>
              <a:ext cx="0" cy="4196614"/>
            </a:xfrm>
            <a:prstGeom prst="straightConnector1">
              <a:avLst/>
            </a:prstGeom>
            <a:ln w="41275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ADA11E2-F592-664E-B383-C8868CF58992}"/>
                </a:ext>
              </a:extLst>
            </p:cNvPr>
            <p:cNvSpPr txBox="1"/>
            <p:nvPr/>
          </p:nvSpPr>
          <p:spPr>
            <a:xfrm>
              <a:off x="7299135" y="1247942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Team</a:t>
              </a: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7AFA7E3-0D54-D44F-8D62-94CF4E38D286}"/>
                </a:ext>
              </a:extLst>
            </p:cNvPr>
            <p:cNvSpPr/>
            <p:nvPr/>
          </p:nvSpPr>
          <p:spPr>
            <a:xfrm>
              <a:off x="6310566" y="1503591"/>
              <a:ext cx="243665" cy="223004"/>
            </a:xfrm>
            <a:prstGeom prst="ellipse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551DAD4-F854-1C46-B011-7F48FAEE54B9}"/>
                </a:ext>
              </a:extLst>
            </p:cNvPr>
            <p:cNvSpPr/>
            <p:nvPr/>
          </p:nvSpPr>
          <p:spPr>
            <a:xfrm>
              <a:off x="6307587" y="5823710"/>
              <a:ext cx="243665" cy="223004"/>
            </a:xfrm>
            <a:prstGeom prst="ellipse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FF72576-D8E4-C745-8CD8-9459C74C8D26}"/>
                </a:ext>
              </a:extLst>
            </p:cNvPr>
            <p:cNvSpPr/>
            <p:nvPr/>
          </p:nvSpPr>
          <p:spPr>
            <a:xfrm>
              <a:off x="7411861" y="5812222"/>
              <a:ext cx="217054" cy="223004"/>
            </a:xfrm>
            <a:prstGeom prst="ellipse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D0AD0FF-6AB2-804A-97B9-EA3AC51EB0E6}"/>
                </a:ext>
              </a:extLst>
            </p:cNvPr>
            <p:cNvSpPr/>
            <p:nvPr/>
          </p:nvSpPr>
          <p:spPr>
            <a:xfrm>
              <a:off x="7417624" y="1485744"/>
              <a:ext cx="243665" cy="223004"/>
            </a:xfrm>
            <a:prstGeom prst="ellipse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5452C360-D6CB-A947-A53B-1EA5793EF587}"/>
                </a:ext>
              </a:extLst>
            </p:cNvPr>
            <p:cNvCxnSpPr>
              <a:cxnSpLocks/>
            </p:cNvCxnSpPr>
            <p:nvPr/>
          </p:nvCxnSpPr>
          <p:spPr>
            <a:xfrm>
              <a:off x="8709612" y="1629203"/>
              <a:ext cx="0" cy="4196614"/>
            </a:xfrm>
            <a:prstGeom prst="straightConnector1">
              <a:avLst/>
            </a:prstGeom>
            <a:ln w="41275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4D5B518-29A9-3245-871F-D3A8AD6BB032}"/>
                </a:ext>
              </a:extLst>
            </p:cNvPr>
            <p:cNvSpPr txBox="1"/>
            <p:nvPr/>
          </p:nvSpPr>
          <p:spPr>
            <a:xfrm>
              <a:off x="8188412" y="1264412"/>
              <a:ext cx="10390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Way Of Working</a:t>
              </a: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76E57FD-DA29-DB46-A12C-F7245D3D1EB5}"/>
                </a:ext>
              </a:extLst>
            </p:cNvPr>
            <p:cNvSpPr/>
            <p:nvPr/>
          </p:nvSpPr>
          <p:spPr>
            <a:xfrm>
              <a:off x="8593316" y="5809731"/>
              <a:ext cx="217054" cy="223004"/>
            </a:xfrm>
            <a:prstGeom prst="ellipse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022527C-2F31-1244-BBCD-C7852ADDD81C}"/>
                </a:ext>
              </a:extLst>
            </p:cNvPr>
            <p:cNvSpPr/>
            <p:nvPr/>
          </p:nvSpPr>
          <p:spPr>
            <a:xfrm>
              <a:off x="8599079" y="1483253"/>
              <a:ext cx="243665" cy="223004"/>
            </a:xfrm>
            <a:prstGeom prst="ellipse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01ABA3-6863-F640-B5EF-3AA98DE55526}"/>
              </a:ext>
            </a:extLst>
          </p:cNvPr>
          <p:cNvGrpSpPr/>
          <p:nvPr/>
        </p:nvGrpSpPr>
        <p:grpSpPr>
          <a:xfrm>
            <a:off x="988611" y="818148"/>
            <a:ext cx="2328571" cy="5399773"/>
            <a:chOff x="988611" y="818148"/>
            <a:chExt cx="2328571" cy="539977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18FF10D-40EB-3C47-BF70-D0EDE8D14C86}"/>
                </a:ext>
              </a:extLst>
            </p:cNvPr>
            <p:cNvSpPr/>
            <p:nvPr/>
          </p:nvSpPr>
          <p:spPr>
            <a:xfrm>
              <a:off x="988611" y="818148"/>
              <a:ext cx="2328571" cy="5399773"/>
            </a:xfrm>
            <a:prstGeom prst="roundRect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Customer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07E0D9-FC10-5741-8742-B8977C8CE471}"/>
                </a:ext>
              </a:extLst>
            </p:cNvPr>
            <p:cNvCxnSpPr>
              <a:cxnSpLocks/>
            </p:cNvCxnSpPr>
            <p:nvPr/>
          </p:nvCxnSpPr>
          <p:spPr>
            <a:xfrm>
              <a:off x="1541866" y="1657597"/>
              <a:ext cx="0" cy="4196614"/>
            </a:xfrm>
            <a:prstGeom prst="straightConnector1">
              <a:avLst/>
            </a:prstGeom>
            <a:ln w="412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42FE18-4FFA-A744-BB65-9D9CE39AD72A}"/>
                </a:ext>
              </a:extLst>
            </p:cNvPr>
            <p:cNvSpPr txBox="1"/>
            <p:nvPr/>
          </p:nvSpPr>
          <p:spPr>
            <a:xfrm>
              <a:off x="1123125" y="1257149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Stakeholders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9E281E-FBA4-0546-A0E1-793DB94FBE46}"/>
                </a:ext>
              </a:extLst>
            </p:cNvPr>
            <p:cNvCxnSpPr>
              <a:cxnSpLocks/>
            </p:cNvCxnSpPr>
            <p:nvPr/>
          </p:nvCxnSpPr>
          <p:spPr>
            <a:xfrm>
              <a:off x="2637624" y="1631694"/>
              <a:ext cx="0" cy="4196614"/>
            </a:xfrm>
            <a:prstGeom prst="straightConnector1">
              <a:avLst/>
            </a:prstGeom>
            <a:ln w="412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EEE614-5D76-F842-BB40-6DC12DF4E7E8}"/>
                </a:ext>
              </a:extLst>
            </p:cNvPr>
            <p:cNvSpPr txBox="1"/>
            <p:nvPr/>
          </p:nvSpPr>
          <p:spPr>
            <a:xfrm>
              <a:off x="2306145" y="1257148"/>
              <a:ext cx="8242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Opportunity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6A18AF7-FFF1-5A40-AAE0-402A5589AADF}"/>
                </a:ext>
              </a:extLst>
            </p:cNvPr>
            <p:cNvSpPr/>
            <p:nvPr/>
          </p:nvSpPr>
          <p:spPr>
            <a:xfrm>
              <a:off x="1420033" y="1503591"/>
              <a:ext cx="243665" cy="2230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68E682B-FF11-6C47-9FF1-B5A55ED2B4EC}"/>
                </a:ext>
              </a:extLst>
            </p:cNvPr>
            <p:cNvSpPr/>
            <p:nvPr/>
          </p:nvSpPr>
          <p:spPr>
            <a:xfrm>
              <a:off x="1417054" y="5823710"/>
              <a:ext cx="243665" cy="2230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74C2117-97C4-9E4F-9205-786AEACCBD17}"/>
                </a:ext>
              </a:extLst>
            </p:cNvPr>
            <p:cNvSpPr/>
            <p:nvPr/>
          </p:nvSpPr>
          <p:spPr>
            <a:xfrm>
              <a:off x="2521328" y="5812222"/>
              <a:ext cx="217054" cy="2230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8AB6020-5D3E-7444-B420-F92ACD8A0D3C}"/>
                </a:ext>
              </a:extLst>
            </p:cNvPr>
            <p:cNvSpPr/>
            <p:nvPr/>
          </p:nvSpPr>
          <p:spPr>
            <a:xfrm>
              <a:off x="2527091" y="1485744"/>
              <a:ext cx="243665" cy="2230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9A34A7-2782-C34A-A6CE-0218329D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Review Sliders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08501D-B8D3-1A44-90B6-6B808686FB8B}"/>
              </a:ext>
            </a:extLst>
          </p:cNvPr>
          <p:cNvSpPr/>
          <p:nvPr/>
        </p:nvSpPr>
        <p:spPr>
          <a:xfrm>
            <a:off x="1110295" y="1806626"/>
            <a:ext cx="919565" cy="269508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Recognised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DAFDDF-2ECE-204E-9F35-EC6639B2C646}"/>
              </a:ext>
            </a:extLst>
          </p:cNvPr>
          <p:cNvSpPr/>
          <p:nvPr/>
        </p:nvSpPr>
        <p:spPr>
          <a:xfrm>
            <a:off x="1119256" y="3367722"/>
            <a:ext cx="919567" cy="269508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Represented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E8675D-EE05-3148-89F0-9EC3A96A7633}"/>
              </a:ext>
            </a:extLst>
          </p:cNvPr>
          <p:cNvSpPr/>
          <p:nvPr/>
        </p:nvSpPr>
        <p:spPr>
          <a:xfrm>
            <a:off x="1127072" y="3685980"/>
            <a:ext cx="919567" cy="269508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Involved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5666DB3-09B5-6743-9923-B32CC9CED39E}"/>
              </a:ext>
            </a:extLst>
          </p:cNvPr>
          <p:cNvSpPr/>
          <p:nvPr/>
        </p:nvSpPr>
        <p:spPr>
          <a:xfrm>
            <a:off x="1117310" y="4006949"/>
            <a:ext cx="919567" cy="269508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In Agreement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38A1F48-AF57-2147-9569-EB922BA0A242}"/>
              </a:ext>
            </a:extLst>
          </p:cNvPr>
          <p:cNvSpPr/>
          <p:nvPr/>
        </p:nvSpPr>
        <p:spPr>
          <a:xfrm>
            <a:off x="1061276" y="4723321"/>
            <a:ext cx="919567" cy="43156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Satisfied For Deployment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3DC9F71-E614-5945-AA99-343AE3E2F4FD}"/>
              </a:ext>
            </a:extLst>
          </p:cNvPr>
          <p:cNvSpPr/>
          <p:nvPr/>
        </p:nvSpPr>
        <p:spPr>
          <a:xfrm>
            <a:off x="1058041" y="5216840"/>
            <a:ext cx="919567" cy="43156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Satisfied in Use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D56B3F-9922-434F-B718-6DF9160A1F1D}"/>
              </a:ext>
            </a:extLst>
          </p:cNvPr>
          <p:cNvSpPr/>
          <p:nvPr/>
        </p:nvSpPr>
        <p:spPr>
          <a:xfrm>
            <a:off x="2148712" y="1812041"/>
            <a:ext cx="994591" cy="26950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Identified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C172E64-D066-BE4E-B19B-F37E697776C5}"/>
              </a:ext>
            </a:extLst>
          </p:cNvPr>
          <p:cNvSpPr/>
          <p:nvPr/>
        </p:nvSpPr>
        <p:spPr>
          <a:xfrm>
            <a:off x="2156461" y="2096747"/>
            <a:ext cx="994593" cy="366545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Solution Needed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75A100C-3E4E-684E-87CC-246C7AAC914B}"/>
              </a:ext>
            </a:extLst>
          </p:cNvPr>
          <p:cNvSpPr/>
          <p:nvPr/>
        </p:nvSpPr>
        <p:spPr>
          <a:xfrm>
            <a:off x="2176024" y="3073823"/>
            <a:ext cx="994593" cy="366545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Value Established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7D94390-161D-134E-A5DC-594060D91A24}"/>
              </a:ext>
            </a:extLst>
          </p:cNvPr>
          <p:cNvSpPr/>
          <p:nvPr/>
        </p:nvSpPr>
        <p:spPr>
          <a:xfrm>
            <a:off x="2150633" y="4525443"/>
            <a:ext cx="994593" cy="26950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Viable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366DF70-9BA1-4F40-8BCE-3446239FD274}"/>
              </a:ext>
            </a:extLst>
          </p:cNvPr>
          <p:cNvSpPr/>
          <p:nvPr/>
        </p:nvSpPr>
        <p:spPr>
          <a:xfrm>
            <a:off x="2140327" y="4867621"/>
            <a:ext cx="994593" cy="271047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Addressed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588E8B6-B6EF-2C47-BB93-3B7DFCB126AA}"/>
              </a:ext>
            </a:extLst>
          </p:cNvPr>
          <p:cNvSpPr/>
          <p:nvPr/>
        </p:nvSpPr>
        <p:spPr>
          <a:xfrm>
            <a:off x="2143664" y="5219331"/>
            <a:ext cx="994593" cy="43156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Benefit Accrued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252775E8-9B7E-EA47-8FF7-8EAC0D25E04C}"/>
              </a:ext>
            </a:extLst>
          </p:cNvPr>
          <p:cNvSpPr/>
          <p:nvPr/>
        </p:nvSpPr>
        <p:spPr>
          <a:xfrm>
            <a:off x="3549326" y="3045855"/>
            <a:ext cx="919565" cy="269508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Conceived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71069B04-DB12-9543-8D5A-FE0EB045EC4C}"/>
              </a:ext>
            </a:extLst>
          </p:cNvPr>
          <p:cNvSpPr/>
          <p:nvPr/>
        </p:nvSpPr>
        <p:spPr>
          <a:xfrm>
            <a:off x="3542476" y="3457189"/>
            <a:ext cx="919567" cy="269508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Bounded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B0A5B589-2247-ED49-8AF7-9AB7BB001973}"/>
              </a:ext>
            </a:extLst>
          </p:cNvPr>
          <p:cNvSpPr/>
          <p:nvPr/>
        </p:nvSpPr>
        <p:spPr>
          <a:xfrm>
            <a:off x="3542836" y="3932014"/>
            <a:ext cx="919567" cy="269508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Coherent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397F89AB-15F9-AD45-8440-0EA1C18C46C1}"/>
              </a:ext>
            </a:extLst>
          </p:cNvPr>
          <p:cNvSpPr/>
          <p:nvPr/>
        </p:nvSpPr>
        <p:spPr>
          <a:xfrm>
            <a:off x="3573417" y="4641542"/>
            <a:ext cx="919567" cy="26950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Acceptable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6367EFC3-E736-094C-89EE-D3A57C124CBD}"/>
              </a:ext>
            </a:extLst>
          </p:cNvPr>
          <p:cNvSpPr/>
          <p:nvPr/>
        </p:nvSpPr>
        <p:spPr>
          <a:xfrm>
            <a:off x="3555603" y="4998702"/>
            <a:ext cx="919567" cy="26950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Addressed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57735520-0275-9F48-96A1-6BDF0351D305}"/>
              </a:ext>
            </a:extLst>
          </p:cNvPr>
          <p:cNvSpPr/>
          <p:nvPr/>
        </p:nvSpPr>
        <p:spPr>
          <a:xfrm>
            <a:off x="3542476" y="5351476"/>
            <a:ext cx="919567" cy="26950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Fulfilled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2AAF400-0674-584B-BC27-982AB23F6867}"/>
              </a:ext>
            </a:extLst>
          </p:cNvPr>
          <p:cNvSpPr/>
          <p:nvPr/>
        </p:nvSpPr>
        <p:spPr>
          <a:xfrm>
            <a:off x="4614484" y="1812040"/>
            <a:ext cx="994591" cy="334529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Architecture Selected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08774A17-860B-D241-9491-F32006F87A6B}"/>
              </a:ext>
            </a:extLst>
          </p:cNvPr>
          <p:cNvSpPr/>
          <p:nvPr/>
        </p:nvSpPr>
        <p:spPr>
          <a:xfrm>
            <a:off x="4622633" y="3090851"/>
            <a:ext cx="994593" cy="290175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Demonstrable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E2D8A3DE-15CB-FE44-8854-4D4D404A9BE0}"/>
              </a:ext>
            </a:extLst>
          </p:cNvPr>
          <p:cNvSpPr/>
          <p:nvPr/>
        </p:nvSpPr>
        <p:spPr>
          <a:xfrm>
            <a:off x="4622529" y="3955488"/>
            <a:ext cx="994593" cy="267017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Usable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CAC29E38-96FD-3742-817C-A8212D50D49C}"/>
              </a:ext>
            </a:extLst>
          </p:cNvPr>
          <p:cNvSpPr/>
          <p:nvPr/>
        </p:nvSpPr>
        <p:spPr>
          <a:xfrm>
            <a:off x="4609531" y="4661462"/>
            <a:ext cx="994593" cy="26950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Ready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5AF10AB8-EEEB-284A-87F9-0114FFE26C7E}"/>
              </a:ext>
            </a:extLst>
          </p:cNvPr>
          <p:cNvSpPr/>
          <p:nvPr/>
        </p:nvSpPr>
        <p:spPr>
          <a:xfrm>
            <a:off x="4622025" y="5013540"/>
            <a:ext cx="994593" cy="267017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Operational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E7D2008E-C006-084F-880E-464D35139219}"/>
              </a:ext>
            </a:extLst>
          </p:cNvPr>
          <p:cNvSpPr/>
          <p:nvPr/>
        </p:nvSpPr>
        <p:spPr>
          <a:xfrm>
            <a:off x="4619383" y="5353967"/>
            <a:ext cx="994593" cy="267017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Retired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396FDE07-0E29-3E47-8EB0-CBBCE5EB9C4A}"/>
              </a:ext>
            </a:extLst>
          </p:cNvPr>
          <p:cNvSpPr/>
          <p:nvPr/>
        </p:nvSpPr>
        <p:spPr>
          <a:xfrm>
            <a:off x="5960489" y="1909404"/>
            <a:ext cx="919565" cy="26950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Initiated</a:t>
            </a: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3DA669D8-C8EB-5943-9E41-8DE5A3547D4A}"/>
              </a:ext>
            </a:extLst>
          </p:cNvPr>
          <p:cNvSpPr/>
          <p:nvPr/>
        </p:nvSpPr>
        <p:spPr>
          <a:xfrm>
            <a:off x="5960489" y="2265819"/>
            <a:ext cx="919567" cy="26950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Prepared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3FFB6D35-5C82-574B-9236-8523EFB05887}"/>
              </a:ext>
            </a:extLst>
          </p:cNvPr>
          <p:cNvSpPr/>
          <p:nvPr/>
        </p:nvSpPr>
        <p:spPr>
          <a:xfrm>
            <a:off x="5950430" y="2594451"/>
            <a:ext cx="919567" cy="26950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Started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A52402B2-D3ED-EF4D-BED1-BE179DDE50AE}"/>
              </a:ext>
            </a:extLst>
          </p:cNvPr>
          <p:cNvSpPr/>
          <p:nvPr/>
        </p:nvSpPr>
        <p:spPr>
          <a:xfrm>
            <a:off x="5969623" y="3350747"/>
            <a:ext cx="919567" cy="366875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Under Control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49885B4E-307D-7849-AE2D-ACD726F1A6CD}"/>
              </a:ext>
            </a:extLst>
          </p:cNvPr>
          <p:cNvSpPr/>
          <p:nvPr/>
        </p:nvSpPr>
        <p:spPr>
          <a:xfrm>
            <a:off x="5969635" y="4995971"/>
            <a:ext cx="919567" cy="26943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Concluded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7656EC5F-81B4-254F-9C29-67271E46A312}"/>
              </a:ext>
            </a:extLst>
          </p:cNvPr>
          <p:cNvSpPr/>
          <p:nvPr/>
        </p:nvSpPr>
        <p:spPr>
          <a:xfrm>
            <a:off x="5969635" y="5342445"/>
            <a:ext cx="919567" cy="26950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Closed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843A00F4-4064-9647-84A7-23982A6D3517}"/>
              </a:ext>
            </a:extLst>
          </p:cNvPr>
          <p:cNvSpPr/>
          <p:nvPr/>
        </p:nvSpPr>
        <p:spPr>
          <a:xfrm>
            <a:off x="7048209" y="2992783"/>
            <a:ext cx="994591" cy="269508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Seeded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F50C2192-98BA-6B4A-BC39-55BC8D318C2F}"/>
              </a:ext>
            </a:extLst>
          </p:cNvPr>
          <p:cNvSpPr/>
          <p:nvPr/>
        </p:nvSpPr>
        <p:spPr>
          <a:xfrm>
            <a:off x="7061133" y="3315384"/>
            <a:ext cx="994593" cy="262154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Formed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FC24A023-0834-B044-8073-AE1B6CB9DCB3}"/>
              </a:ext>
            </a:extLst>
          </p:cNvPr>
          <p:cNvSpPr/>
          <p:nvPr/>
        </p:nvSpPr>
        <p:spPr>
          <a:xfrm>
            <a:off x="7061133" y="3653404"/>
            <a:ext cx="994593" cy="267017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Collaborating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6A5B53C8-C00E-6C43-A8FA-77A02716AA42}"/>
              </a:ext>
            </a:extLst>
          </p:cNvPr>
          <p:cNvSpPr/>
          <p:nvPr/>
        </p:nvSpPr>
        <p:spPr>
          <a:xfrm>
            <a:off x="7052748" y="3977507"/>
            <a:ext cx="994593" cy="269508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Performing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652C2CF4-1DE1-6140-9B17-EFDBDF926702}"/>
              </a:ext>
            </a:extLst>
          </p:cNvPr>
          <p:cNvSpPr/>
          <p:nvPr/>
        </p:nvSpPr>
        <p:spPr>
          <a:xfrm>
            <a:off x="7014014" y="5342857"/>
            <a:ext cx="994593" cy="26950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Adjourned</a:t>
            </a: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82EB3E33-E451-C749-98F7-54AA3ECA8B18}"/>
              </a:ext>
            </a:extLst>
          </p:cNvPr>
          <p:cNvSpPr/>
          <p:nvPr/>
        </p:nvSpPr>
        <p:spPr>
          <a:xfrm>
            <a:off x="8341731" y="1704848"/>
            <a:ext cx="994591" cy="366544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Principles Established</a:t>
            </a:r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8C83B9C5-B226-BB44-89A8-8BBBC6DB9A95}"/>
              </a:ext>
            </a:extLst>
          </p:cNvPr>
          <p:cNvSpPr/>
          <p:nvPr/>
        </p:nvSpPr>
        <p:spPr>
          <a:xfrm>
            <a:off x="8341731" y="2137559"/>
            <a:ext cx="994593" cy="366545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Foundation Established</a:t>
            </a:r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F8A43212-BD58-4147-9B4C-40A35FA45E97}"/>
              </a:ext>
            </a:extLst>
          </p:cNvPr>
          <p:cNvSpPr/>
          <p:nvPr/>
        </p:nvSpPr>
        <p:spPr>
          <a:xfrm>
            <a:off x="8350058" y="2562597"/>
            <a:ext cx="994593" cy="269508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In Use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33BF293D-7E6E-7C4F-8A62-EFE08CB6C72D}"/>
              </a:ext>
            </a:extLst>
          </p:cNvPr>
          <p:cNvSpPr/>
          <p:nvPr/>
        </p:nvSpPr>
        <p:spPr>
          <a:xfrm>
            <a:off x="8220700" y="4636377"/>
            <a:ext cx="994593" cy="26950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 Place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E09AC8D9-7659-F24B-9C63-B8A8624DFDF5}"/>
              </a:ext>
            </a:extLst>
          </p:cNvPr>
          <p:cNvSpPr/>
          <p:nvPr/>
        </p:nvSpPr>
        <p:spPr>
          <a:xfrm>
            <a:off x="8204545" y="4998702"/>
            <a:ext cx="994593" cy="26950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Working Well</a:t>
            </a:r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C91DA041-A666-6445-9B5F-90E281EEB41E}"/>
              </a:ext>
            </a:extLst>
          </p:cNvPr>
          <p:cNvSpPr/>
          <p:nvPr/>
        </p:nvSpPr>
        <p:spPr>
          <a:xfrm>
            <a:off x="8204546" y="5333305"/>
            <a:ext cx="994593" cy="269508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Retired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B24DB6-D946-A84B-873F-0F978B2346F8}"/>
              </a:ext>
            </a:extLst>
          </p:cNvPr>
          <p:cNvGrpSpPr/>
          <p:nvPr/>
        </p:nvGrpSpPr>
        <p:grpSpPr>
          <a:xfrm>
            <a:off x="176667" y="2671265"/>
            <a:ext cx="9359907" cy="461665"/>
            <a:chOff x="176667" y="2671265"/>
            <a:chExt cx="9359907" cy="461665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5C9F01EF-A638-334D-A01B-73FAE91F8F0D}"/>
                </a:ext>
              </a:extLst>
            </p:cNvPr>
            <p:cNvCxnSpPr>
              <a:cxnSpLocks/>
            </p:cNvCxnSpPr>
            <p:nvPr/>
          </p:nvCxnSpPr>
          <p:spPr>
            <a:xfrm>
              <a:off x="865729" y="2956697"/>
              <a:ext cx="8670845" cy="295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86E01DA-CB51-0547-A291-98141D5764CB}"/>
                </a:ext>
              </a:extLst>
            </p:cNvPr>
            <p:cNvSpPr txBox="1"/>
            <p:nvPr/>
          </p:nvSpPr>
          <p:spPr>
            <a:xfrm>
              <a:off x="176667" y="2671265"/>
              <a:ext cx="6868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Where we are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6C7CE1F-F8F7-B242-B6A8-69B1250D07A7}"/>
              </a:ext>
            </a:extLst>
          </p:cNvPr>
          <p:cNvGrpSpPr/>
          <p:nvPr/>
        </p:nvGrpSpPr>
        <p:grpSpPr>
          <a:xfrm>
            <a:off x="121573" y="3932014"/>
            <a:ext cx="9417789" cy="646331"/>
            <a:chOff x="121573" y="3932014"/>
            <a:chExt cx="9417789" cy="646331"/>
          </a:xfrm>
        </p:grpSpPr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7C6D5F3C-C7DD-1B4B-8186-ED2D2F621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915" y="4318674"/>
              <a:ext cx="8700447" cy="261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F8FD296-F4DF-C049-92F3-5D95E44510AA}"/>
                </a:ext>
              </a:extLst>
            </p:cNvPr>
            <p:cNvSpPr txBox="1"/>
            <p:nvPr/>
          </p:nvSpPr>
          <p:spPr>
            <a:xfrm>
              <a:off x="121573" y="3932014"/>
              <a:ext cx="828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Where we want to go 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58105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Standard_4-3">
  <a:themeElements>
    <a:clrScheme name="nbn">
      <a:dk1>
        <a:srgbClr val="000000"/>
      </a:dk1>
      <a:lt1>
        <a:srgbClr val="FFFFFF"/>
      </a:lt1>
      <a:dk2>
        <a:srgbClr val="009FE3"/>
      </a:dk2>
      <a:lt2>
        <a:srgbClr val="192268"/>
      </a:lt2>
      <a:accent1>
        <a:srgbClr val="009FE3"/>
      </a:accent1>
      <a:accent2>
        <a:srgbClr val="A2C617"/>
      </a:accent2>
      <a:accent3>
        <a:srgbClr val="FECA33"/>
      </a:accent3>
      <a:accent4>
        <a:srgbClr val="777877"/>
      </a:accent4>
      <a:accent5>
        <a:srgbClr val="002856"/>
      </a:accent5>
      <a:accent6>
        <a:srgbClr val="FFFFFF"/>
      </a:accent6>
      <a:hlink>
        <a:srgbClr val="000000"/>
      </a:hlink>
      <a:folHlink>
        <a:srgbClr val="777877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Standard 4-3</Template>
  <TotalTime>153221</TotalTime>
  <Words>93</Words>
  <Application>Microsoft Macintosh PowerPoint</Application>
  <PresentationFormat>A4 Paper (210x297 mm)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Verdana</vt:lpstr>
      <vt:lpstr>Powerpoint_Standard_4-3</vt:lpstr>
      <vt:lpstr>Project Review Sliders</vt:lpstr>
    </vt:vector>
  </TitlesOfParts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Horn</dc:creator>
  <cp:lastModifiedBy>Kim Horn</cp:lastModifiedBy>
  <cp:revision>1618</cp:revision>
  <cp:lastPrinted>2021-08-29T21:40:40Z</cp:lastPrinted>
  <dcterms:created xsi:type="dcterms:W3CDTF">2016-06-10T04:44:57Z</dcterms:created>
  <dcterms:modified xsi:type="dcterms:W3CDTF">2022-05-12T21:53:38Z</dcterms:modified>
</cp:coreProperties>
</file>