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8551" autoAdjust="0"/>
  </p:normalViewPr>
  <p:slideViewPr>
    <p:cSldViewPr>
      <p:cViewPr varScale="1">
        <p:scale>
          <a:sx n="55" d="100"/>
          <a:sy n="55" d="100"/>
        </p:scale>
        <p:origin x="-32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34C9-F77A-4093-BE9C-273BD3D3BC96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4F126-E4E4-4C54-AC63-A5F012092E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9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4F126-E4E4-4C54-AC63-A5F012092E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01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4F126-E4E4-4C54-AC63-A5F012092E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5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/>
            </a:lvl1pPr>
            <a:lvl2pPr marL="457200" indent="-182880"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5486400" cy="1905000"/>
          </a:xfrm>
        </p:spPr>
        <p:txBody>
          <a:bodyPr/>
          <a:lstStyle/>
          <a:p>
            <a:r>
              <a:rPr lang="en-NZ" sz="4000" dirty="0" err="1" smtClean="0"/>
              <a:t>Django</a:t>
            </a:r>
            <a:r>
              <a:rPr lang="en-NZ" sz="4000" dirty="0" smtClean="0"/>
              <a:t> Intro, models and Admin interface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33800"/>
            <a:ext cx="6400800" cy="1752600"/>
          </a:xfrm>
        </p:spPr>
        <p:txBody>
          <a:bodyPr/>
          <a:lstStyle/>
          <a:p>
            <a:r>
              <a:rPr lang="en-NZ" dirty="0" smtClean="0"/>
              <a:t>Web 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1981200"/>
            <a:ext cx="23862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6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The </a:t>
            </a:r>
            <a:r>
              <a:rPr lang="en-US" b="1" dirty="0" err="1"/>
              <a:t>Django</a:t>
            </a:r>
            <a:r>
              <a:rPr lang="en-US" b="1" dirty="0"/>
              <a:t> 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838200"/>
          </a:xfrm>
        </p:spPr>
        <p:txBody>
          <a:bodyPr/>
          <a:lstStyle/>
          <a:p>
            <a:r>
              <a:rPr lang="en-NZ" dirty="0" smtClean="0"/>
              <a:t>Built in Administration interface for our project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08919"/>
            <a:ext cx="2514600" cy="1911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67000"/>
            <a:ext cx="87058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133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Django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high-level Python Web framework that encourages rapid development and clean, pragmatic </a:t>
            </a:r>
            <a:r>
              <a:rPr lang="en-US" dirty="0" smtClean="0"/>
              <a:t>design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a web framework? 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web framework is a collection of tools used to build websites or web apps. 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tools that </a:t>
            </a:r>
            <a:r>
              <a:rPr lang="en-US" dirty="0" err="1"/>
              <a:t>Django</a:t>
            </a:r>
            <a:r>
              <a:rPr lang="en-US" dirty="0"/>
              <a:t> comes with </a:t>
            </a:r>
            <a:r>
              <a:rPr lang="en-US" dirty="0" smtClean="0"/>
              <a:t>are</a:t>
            </a:r>
          </a:p>
          <a:p>
            <a:pPr lvl="1"/>
            <a:r>
              <a:rPr lang="en-US" dirty="0" smtClean="0"/>
              <a:t>Object-relational </a:t>
            </a:r>
            <a:r>
              <a:rPr lang="en-US" dirty="0"/>
              <a:t>mapping, called an ORM</a:t>
            </a:r>
            <a:r>
              <a:rPr lang="en-US" dirty="0" smtClean="0"/>
              <a:t>, which </a:t>
            </a:r>
            <a:r>
              <a:rPr lang="en-US" dirty="0"/>
              <a:t>helps make database </a:t>
            </a:r>
            <a:r>
              <a:rPr lang="en-US" dirty="0" smtClean="0"/>
              <a:t>queries</a:t>
            </a:r>
            <a:endParaRPr lang="en-US" dirty="0" smtClean="0"/>
          </a:p>
          <a:p>
            <a:pPr lvl="1"/>
            <a:r>
              <a:rPr lang="en-US" dirty="0" err="1" smtClean="0"/>
              <a:t>Django</a:t>
            </a:r>
            <a:r>
              <a:rPr lang="en-US" dirty="0" smtClean="0"/>
              <a:t> </a:t>
            </a:r>
            <a:r>
              <a:rPr lang="en-US" dirty="0"/>
              <a:t>also comes with URL routing, which helps determine what logic to follow depending on the URL of a web </a:t>
            </a:r>
            <a:r>
              <a:rPr lang="en-US" dirty="0" smtClean="0"/>
              <a:t>request</a:t>
            </a:r>
            <a:endParaRPr lang="en-US" dirty="0" smtClean="0"/>
          </a:p>
          <a:p>
            <a:pPr lvl="1"/>
            <a:r>
              <a:rPr lang="en-US" dirty="0"/>
              <a:t>HTML </a:t>
            </a:r>
            <a:r>
              <a:rPr lang="en-US" dirty="0" err="1"/>
              <a:t>templating</a:t>
            </a:r>
            <a:r>
              <a:rPr lang="en-US" dirty="0"/>
              <a:t> allows us to have presentation logic and to insert data into our </a:t>
            </a:r>
            <a:r>
              <a:rPr lang="en-US" dirty="0" smtClean="0"/>
              <a:t>HTML</a:t>
            </a:r>
            <a:endParaRPr lang="en-US" dirty="0" smtClean="0"/>
          </a:p>
          <a:p>
            <a:pPr lvl="1"/>
            <a:r>
              <a:rPr lang="en-US" dirty="0" smtClean="0"/>
              <a:t>Some </a:t>
            </a:r>
            <a:r>
              <a:rPr lang="en-US" dirty="0"/>
              <a:t>other tools that come with </a:t>
            </a:r>
            <a:r>
              <a:rPr lang="en-US" dirty="0" err="1"/>
              <a:t>Django</a:t>
            </a:r>
            <a:r>
              <a:rPr lang="en-US" dirty="0"/>
              <a:t> are form handling, unit testing tools, as well as many </a:t>
            </a:r>
            <a:r>
              <a:rPr lang="en-US" dirty="0" smtClean="0"/>
              <a:t>others</a:t>
            </a:r>
            <a:endParaRPr lang="en-US" dirty="0" smtClean="0"/>
          </a:p>
          <a:p>
            <a:r>
              <a:rPr lang="en-US" dirty="0" err="1" smtClean="0"/>
              <a:t>Django</a:t>
            </a:r>
            <a:r>
              <a:rPr lang="en-US" dirty="0" smtClean="0"/>
              <a:t> </a:t>
            </a:r>
            <a:r>
              <a:rPr lang="en-US" dirty="0"/>
              <a:t>is not a programming </a:t>
            </a:r>
            <a:r>
              <a:rPr lang="en-US" dirty="0" smtClean="0"/>
              <a:t>language!</a:t>
            </a:r>
          </a:p>
          <a:p>
            <a:pPr lvl="1"/>
            <a:r>
              <a:rPr lang="en-US" dirty="0" smtClean="0"/>
              <a:t>Python </a:t>
            </a:r>
            <a:r>
              <a:rPr lang="en-US" dirty="0"/>
              <a:t>is the programming language used when working with </a:t>
            </a:r>
            <a:r>
              <a:rPr lang="en-US" dirty="0" err="1" smtClean="0"/>
              <a:t>Django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err="1" smtClean="0"/>
              <a:t>Django</a:t>
            </a:r>
            <a:r>
              <a:rPr lang="en-US" dirty="0" smtClean="0"/>
              <a:t> </a:t>
            </a:r>
            <a:r>
              <a:rPr lang="en-US" dirty="0"/>
              <a:t>is also not a web server. 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comes with a built-in one as a convenience for development, but when used outside of development as a real website, </a:t>
            </a:r>
            <a:r>
              <a:rPr lang="en-US" dirty="0" err="1"/>
              <a:t>Django</a:t>
            </a:r>
            <a:r>
              <a:rPr lang="en-US" dirty="0"/>
              <a:t> works with web servers such as Apache or </a:t>
            </a:r>
            <a:r>
              <a:rPr lang="en-US" dirty="0" err="1" smtClean="0"/>
              <a:t>Nginx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8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Django</a:t>
            </a:r>
            <a:r>
              <a:rPr lang="en-US" b="1" dirty="0" smtClean="0"/>
              <a:t> Project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i="1" dirty="0"/>
              <a:t>normal</a:t>
            </a:r>
            <a:r>
              <a:rPr lang="en-US" dirty="0"/>
              <a:t> </a:t>
            </a:r>
            <a:r>
              <a:rPr lang="en-US" dirty="0" err="1"/>
              <a:t>Django</a:t>
            </a:r>
            <a:r>
              <a:rPr lang="en-US" dirty="0"/>
              <a:t> workflow, </a:t>
            </a:r>
            <a:r>
              <a:rPr lang="en-US" dirty="0" smtClean="0"/>
              <a:t>starts </a:t>
            </a:r>
            <a:r>
              <a:rPr lang="en-US" dirty="0"/>
              <a:t>a project with the command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django</a:t>
            </a:r>
            <a:r>
              <a:rPr lang="en-US" dirty="0"/>
              <a:t>-admin </a:t>
            </a:r>
            <a:r>
              <a:rPr lang="en-US" dirty="0" err="1"/>
              <a:t>startproject</a:t>
            </a:r>
            <a:r>
              <a:rPr lang="en-US" dirty="0"/>
              <a:t> [</a:t>
            </a:r>
            <a:r>
              <a:rPr lang="en-US" dirty="0" err="1"/>
              <a:t>projectname</a:t>
            </a:r>
            <a:r>
              <a:rPr lang="en-US" dirty="0" smtClean="0"/>
              <a:t>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3641783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projectname</a:t>
            </a:r>
            <a:r>
              <a:rPr lang="en-NZ" dirty="0" smtClean="0"/>
              <a:t>\</a:t>
            </a:r>
            <a:endParaRPr lang="en-US" dirty="0" smtClean="0"/>
          </a:p>
          <a:p>
            <a:r>
              <a:rPr lang="en-US" dirty="0" smtClean="0"/>
              <a:t>	manage.py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projectname</a:t>
            </a:r>
            <a:r>
              <a:rPr lang="en-US" dirty="0" smtClean="0"/>
              <a:t>\</a:t>
            </a:r>
          </a:p>
          <a:p>
            <a:r>
              <a:rPr lang="en-US" dirty="0"/>
              <a:t>	</a:t>
            </a:r>
            <a:r>
              <a:rPr lang="en-US" dirty="0" smtClean="0"/>
              <a:t>	settings.py</a:t>
            </a:r>
          </a:p>
          <a:p>
            <a:r>
              <a:rPr lang="en-US" dirty="0" smtClean="0"/>
              <a:t>	              </a:t>
            </a:r>
            <a:r>
              <a:rPr lang="en-US" dirty="0"/>
              <a:t>urls.py</a:t>
            </a:r>
          </a:p>
          <a:p>
            <a:r>
              <a:rPr lang="en-US" dirty="0" smtClean="0"/>
              <a:t>	              </a:t>
            </a:r>
            <a:r>
              <a:rPr lang="en-US" dirty="0"/>
              <a:t>wsgi.py</a:t>
            </a:r>
          </a:p>
          <a:p>
            <a:r>
              <a:rPr lang="en-US" dirty="0" smtClean="0"/>
              <a:t>                  	__</a:t>
            </a:r>
            <a:r>
              <a:rPr lang="en-US" dirty="0"/>
              <a:t>init__.py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0102" y="3195459"/>
            <a:ext cx="43434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__</a:t>
            </a:r>
            <a:r>
              <a:rPr lang="en-US" sz="1600" dirty="0" err="1"/>
              <a:t>init</a:t>
            </a:r>
            <a:r>
              <a:rPr lang="en-US" sz="1600" dirty="0"/>
              <a:t>__  is generated so that python will consider the folder to be a python module.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The role of the manage.py file is to run commands for our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Inside of the first </a:t>
            </a:r>
            <a:r>
              <a:rPr lang="en-US" sz="1600" dirty="0" err="1"/>
              <a:t>Django</a:t>
            </a:r>
            <a:r>
              <a:rPr lang="en-US" sz="1600" dirty="0"/>
              <a:t> folder are the files wsgi.py, settings.py and urls.py. 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The wsgi.py file is used by a web server to run the </a:t>
            </a:r>
            <a:r>
              <a:rPr lang="en-US" sz="1600" dirty="0" err="1"/>
              <a:t>Django</a:t>
            </a:r>
            <a:r>
              <a:rPr lang="en-US" sz="1600" dirty="0"/>
              <a:t> project. 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The settings file is used to configure our project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 err="1"/>
              <a:t>urls</a:t>
            </a:r>
            <a:r>
              <a:rPr lang="en-US" sz="1600" dirty="0"/>
              <a:t> file configures what code is run when a request comes in based on the </a:t>
            </a:r>
            <a:r>
              <a:rPr lang="en-US" sz="1600" dirty="0" err="1"/>
              <a:t>url</a:t>
            </a:r>
            <a:r>
              <a:rPr lang="en-US" sz="1600" dirty="0"/>
              <a:t> path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850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Django</a:t>
            </a:r>
            <a:r>
              <a:rPr lang="en-NZ" dirty="0" smtClean="0"/>
              <a:t> App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r>
              <a:rPr lang="en-NZ" dirty="0" smtClean="0"/>
              <a:t>A project is composed of one or more apps</a:t>
            </a:r>
          </a:p>
          <a:p>
            <a:r>
              <a:rPr lang="en-NZ" dirty="0" smtClean="0"/>
              <a:t>You can create an app within a project with the command</a:t>
            </a:r>
            <a:endParaRPr lang="en-US" dirty="0" smtClean="0"/>
          </a:p>
          <a:p>
            <a:pPr lvl="1"/>
            <a:r>
              <a:rPr lang="en-US" dirty="0" smtClean="0"/>
              <a:t>python </a:t>
            </a:r>
            <a:r>
              <a:rPr lang="en-US" dirty="0"/>
              <a:t>manage.py </a:t>
            </a:r>
            <a:r>
              <a:rPr lang="en-US" dirty="0" err="1"/>
              <a:t>startapp</a:t>
            </a:r>
            <a:r>
              <a:rPr lang="en-US" dirty="0"/>
              <a:t> blog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5464" y="2969567"/>
            <a:ext cx="39785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err="1"/>
              <a:t>projectname</a:t>
            </a:r>
            <a:r>
              <a:rPr lang="en-NZ" sz="1600" dirty="0"/>
              <a:t>\</a:t>
            </a:r>
            <a:endParaRPr lang="en-US" sz="1600" dirty="0"/>
          </a:p>
          <a:p>
            <a:r>
              <a:rPr lang="en-US" sz="1600" dirty="0" smtClean="0"/>
              <a:t>  	manage.py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err="1"/>
              <a:t>projectname</a:t>
            </a:r>
            <a:r>
              <a:rPr lang="en-US" sz="1600" dirty="0" smtClean="0"/>
              <a:t>\			</a:t>
            </a:r>
            <a:r>
              <a:rPr lang="en-US" sz="1600" dirty="0"/>
              <a:t>	</a:t>
            </a:r>
            <a:r>
              <a:rPr lang="en-US" sz="1600" dirty="0" smtClean="0"/>
              <a:t>settings.py</a:t>
            </a:r>
            <a:endParaRPr lang="en-US" sz="1600" dirty="0"/>
          </a:p>
          <a:p>
            <a:r>
              <a:rPr lang="en-US" sz="1600" dirty="0" smtClean="0"/>
              <a:t>		urls.py</a:t>
            </a:r>
            <a:endParaRPr lang="en-US" sz="1600" dirty="0"/>
          </a:p>
          <a:p>
            <a:r>
              <a:rPr lang="en-US" sz="1600" dirty="0"/>
              <a:t>	              </a:t>
            </a:r>
            <a:r>
              <a:rPr lang="en-US" sz="1600" dirty="0" smtClean="0"/>
              <a:t>	wsgi.py</a:t>
            </a:r>
            <a:endParaRPr lang="en-US" sz="1600" dirty="0"/>
          </a:p>
          <a:p>
            <a:r>
              <a:rPr lang="en-US" sz="1600" dirty="0"/>
              <a:t>                  	__init__.py</a:t>
            </a:r>
          </a:p>
          <a:p>
            <a:r>
              <a:rPr lang="en-US" sz="1600" dirty="0" smtClean="0"/>
              <a:t>	blog\</a:t>
            </a:r>
            <a:endParaRPr lang="en-US" sz="1600" dirty="0"/>
          </a:p>
          <a:p>
            <a:r>
              <a:rPr lang="en-US" sz="1600" dirty="0" smtClean="0"/>
              <a:t>		migrations\</a:t>
            </a:r>
            <a:endParaRPr lang="en-US" sz="1600" dirty="0"/>
          </a:p>
          <a:p>
            <a:r>
              <a:rPr lang="en-US" sz="1600" dirty="0"/>
              <a:t>    	</a:t>
            </a:r>
            <a:r>
              <a:rPr lang="en-US" sz="1600" dirty="0" smtClean="0"/>
              <a:t>		init</a:t>
            </a:r>
            <a:r>
              <a:rPr lang="en-US" sz="1600" dirty="0"/>
              <a:t>__.py</a:t>
            </a:r>
          </a:p>
          <a:p>
            <a:r>
              <a:rPr lang="en-US" sz="1600" dirty="0"/>
              <a:t>    	</a:t>
            </a:r>
            <a:r>
              <a:rPr lang="en-US" sz="1600" dirty="0" smtClean="0"/>
              <a:t>	__</a:t>
            </a:r>
            <a:r>
              <a:rPr lang="en-US" sz="1600" dirty="0"/>
              <a:t>init__.py</a:t>
            </a:r>
          </a:p>
          <a:p>
            <a:r>
              <a:rPr lang="en-US" sz="1600" dirty="0" smtClean="0"/>
              <a:t>		admin.py</a:t>
            </a:r>
            <a:endParaRPr lang="en-US" sz="1600" dirty="0"/>
          </a:p>
          <a:p>
            <a:r>
              <a:rPr lang="en-US" sz="1600" dirty="0" smtClean="0"/>
              <a:t>		models.py</a:t>
            </a:r>
            <a:endParaRPr lang="en-US" sz="1600" dirty="0"/>
          </a:p>
          <a:p>
            <a:r>
              <a:rPr lang="en-US" sz="1600" dirty="0" smtClean="0"/>
              <a:t>		tests.py</a:t>
            </a:r>
            <a:endParaRPr lang="en-US" sz="1600" dirty="0"/>
          </a:p>
          <a:p>
            <a:r>
              <a:rPr lang="en-US" sz="1600" dirty="0" smtClean="0"/>
              <a:t>		views.py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3048000"/>
            <a:ext cx="48606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models file defines this data layer of the application, such as the structure of the database tables and how they are </a:t>
            </a:r>
            <a:r>
              <a:rPr lang="en-US" sz="1600" dirty="0" smtClean="0"/>
              <a:t>queried</a:t>
            </a:r>
            <a:endParaRPr lang="en-US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admin file defines the administrative interface for viewing and updating data for that </a:t>
            </a:r>
            <a:r>
              <a:rPr lang="en-US" sz="1600" dirty="0" smtClean="0"/>
              <a:t>application</a:t>
            </a:r>
            <a:endParaRPr lang="en-US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views file defines the program logic for that app and each one takes an http web request and returns an http </a:t>
            </a:r>
            <a:r>
              <a:rPr lang="en-US" sz="1600" dirty="0" smtClean="0"/>
              <a:t>response</a:t>
            </a:r>
            <a:endParaRPr lang="en-US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tests file defines automated tests on the code within that </a:t>
            </a:r>
            <a:r>
              <a:rPr lang="en-US" sz="1600" dirty="0" smtClean="0"/>
              <a:t>application</a:t>
            </a:r>
            <a:endParaRPr lang="en-US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migrations folder contains files that automate how database tables are created or changed over time for that app. These files are often auto-generated but can be created by </a:t>
            </a:r>
            <a:r>
              <a:rPr lang="en-US" sz="1600" dirty="0" smtClean="0"/>
              <a:t>hand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211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Django</a:t>
            </a:r>
            <a:r>
              <a:rPr lang="en-NZ" dirty="0" smtClean="0"/>
              <a:t> Settings.py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 The </a:t>
            </a:r>
            <a:r>
              <a:rPr lang="en-US" dirty="0" smtClean="0"/>
              <a:t>INSTALLED_APPS</a:t>
            </a:r>
            <a:endParaRPr lang="en-US" dirty="0"/>
          </a:p>
          <a:p>
            <a:pPr lvl="1"/>
            <a:r>
              <a:rPr lang="en-US" dirty="0"/>
              <a:t> used for adding or removing apps from the </a:t>
            </a:r>
            <a:r>
              <a:rPr lang="en-US" dirty="0" smtClean="0"/>
              <a:t>project</a:t>
            </a:r>
          </a:p>
          <a:p>
            <a:r>
              <a:rPr lang="en-US" dirty="0"/>
              <a:t>The </a:t>
            </a:r>
            <a:r>
              <a:rPr lang="en-US" dirty="0" smtClean="0"/>
              <a:t>TEMPLATES</a:t>
            </a:r>
          </a:p>
          <a:p>
            <a:pPr lvl="1"/>
            <a:r>
              <a:rPr lang="en-US" dirty="0"/>
              <a:t>when we first add template files to our project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STATICFILES_DIRS</a:t>
            </a:r>
          </a:p>
          <a:p>
            <a:pPr lvl="1"/>
            <a:r>
              <a:rPr lang="en-US" dirty="0"/>
              <a:t> when we add static assets such as CSS and JavaScript to our </a:t>
            </a:r>
            <a:r>
              <a:rPr lang="en-US" dirty="0" smtClean="0"/>
              <a:t>project</a:t>
            </a:r>
          </a:p>
          <a:p>
            <a:r>
              <a:rPr lang="en-US" dirty="0"/>
              <a:t> </a:t>
            </a:r>
            <a:r>
              <a:rPr lang="en-US" dirty="0" smtClean="0"/>
              <a:t>DEBUG</a:t>
            </a:r>
          </a:p>
          <a:p>
            <a:pPr lvl="1"/>
            <a:r>
              <a:rPr lang="en-US" dirty="0"/>
              <a:t>is best set to false when your web project is </a:t>
            </a:r>
            <a:r>
              <a:rPr lang="en-US" dirty="0" smtClean="0"/>
              <a:t>deployed</a:t>
            </a:r>
          </a:p>
          <a:p>
            <a:r>
              <a:rPr lang="en-US" dirty="0"/>
              <a:t>DATABASES </a:t>
            </a:r>
            <a:endParaRPr lang="en-US" dirty="0" smtClean="0"/>
          </a:p>
          <a:p>
            <a:pPr lvl="1"/>
            <a:r>
              <a:rPr lang="en-US" dirty="0"/>
              <a:t>We're using the built in default database called SQLite, but if you want to use a production ready database such as </a:t>
            </a:r>
            <a:r>
              <a:rPr lang="en-US" dirty="0" err="1"/>
              <a:t>PostgreSQL</a:t>
            </a:r>
            <a:r>
              <a:rPr lang="en-US" dirty="0"/>
              <a:t> or MYSQL, </a:t>
            </a:r>
            <a:r>
              <a:rPr lang="en-US" dirty="0" smtClean="0"/>
              <a:t>you'll </a:t>
            </a:r>
            <a:r>
              <a:rPr lang="en-US" dirty="0"/>
              <a:t>need to change the engine and name entries in the DATABASES setting 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295400"/>
            <a:ext cx="23241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791200"/>
            <a:ext cx="35718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62"/>
          <a:stretch/>
        </p:blipFill>
        <p:spPr bwMode="auto">
          <a:xfrm>
            <a:off x="5697743" y="3200400"/>
            <a:ext cx="296171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885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Django</a:t>
            </a:r>
            <a:r>
              <a:rPr lang="en-NZ" dirty="0" smtClean="0"/>
              <a:t> Models (models.py)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Typically, a </a:t>
            </a:r>
            <a:r>
              <a:rPr lang="en-US" dirty="0" err="1"/>
              <a:t>Django</a:t>
            </a:r>
            <a:r>
              <a:rPr lang="en-US" dirty="0"/>
              <a:t> app contains a models.py file</a:t>
            </a:r>
          </a:p>
          <a:p>
            <a:r>
              <a:rPr lang="en-NZ" dirty="0" smtClean="0"/>
              <a:t>Create </a:t>
            </a:r>
            <a:r>
              <a:rPr lang="en-NZ" dirty="0" smtClean="0"/>
              <a:t>the data layer of an app</a:t>
            </a:r>
          </a:p>
          <a:p>
            <a:r>
              <a:rPr lang="en-US" dirty="0" smtClean="0"/>
              <a:t>Define </a:t>
            </a:r>
            <a:r>
              <a:rPr lang="en-US" dirty="0"/>
              <a:t>the structure of our data and how it will be stored in the </a:t>
            </a:r>
            <a:r>
              <a:rPr lang="en-US" dirty="0" smtClean="0"/>
              <a:t>database</a:t>
            </a:r>
          </a:p>
          <a:p>
            <a:r>
              <a:rPr lang="en-NZ" dirty="0" smtClean="0"/>
              <a:t>Allows us to query data from the database</a:t>
            </a:r>
          </a:p>
          <a:p>
            <a:r>
              <a:rPr lang="en-US" dirty="0" smtClean="0"/>
              <a:t>The </a:t>
            </a:r>
            <a:r>
              <a:rPr lang="en-US" dirty="0"/>
              <a:t>models.py file contains any number of models. </a:t>
            </a:r>
            <a:endParaRPr lang="en-US" dirty="0" smtClean="0"/>
          </a:p>
          <a:p>
            <a:r>
              <a:rPr lang="en-US" dirty="0"/>
              <a:t>A model is a class that inherits from </a:t>
            </a:r>
            <a:r>
              <a:rPr lang="en-US" dirty="0" err="1"/>
              <a:t>django.db.models.Model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 smtClean="0"/>
              <a:t>Models </a:t>
            </a:r>
            <a:r>
              <a:rPr lang="en-US" dirty="0"/>
              <a:t>use class attributes to define the fields for the given model</a:t>
            </a:r>
            <a:r>
              <a:rPr lang="en-US" dirty="0" smtClean="0"/>
              <a:t>.</a:t>
            </a:r>
          </a:p>
          <a:p>
            <a:r>
              <a:rPr lang="en-US" dirty="0"/>
              <a:t>As an analogy, we can conceptualize models as spreadsheets. 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model is a table in a spreadsheet, while each field of the model is a column for that spreadsheet table. </a:t>
            </a:r>
            <a:endParaRPr lang="en-US" dirty="0" smtClean="0"/>
          </a:p>
          <a:p>
            <a:pPr lvl="1"/>
            <a:r>
              <a:rPr lang="en-US" dirty="0" smtClean="0"/>
              <a:t>Once </a:t>
            </a:r>
            <a:r>
              <a:rPr lang="en-US" dirty="0"/>
              <a:t>our database is populated with data, we can think of each record in the database as a row in the spreadsheet. 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98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Django</a:t>
            </a:r>
            <a:r>
              <a:rPr lang="en-NZ" dirty="0" smtClean="0"/>
              <a:t> Models (models.py)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57437"/>
            <a:ext cx="8805525" cy="305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02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Field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IntegerField</a:t>
            </a:r>
            <a:r>
              <a:rPr lang="en-US" dirty="0"/>
              <a:t> and </a:t>
            </a:r>
            <a:r>
              <a:rPr lang="en-US" dirty="0" err="1"/>
              <a:t>DecimalField</a:t>
            </a:r>
            <a:r>
              <a:rPr lang="en-US" dirty="0"/>
              <a:t>, for storing integers and decimal numbers </a:t>
            </a:r>
            <a:r>
              <a:rPr lang="en-US" dirty="0" smtClean="0"/>
              <a:t>respectively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err="1" smtClean="0"/>
              <a:t>Charfield</a:t>
            </a:r>
            <a:r>
              <a:rPr lang="en-US" dirty="0" smtClean="0"/>
              <a:t>: requires </a:t>
            </a:r>
            <a:r>
              <a:rPr lang="en-US" dirty="0"/>
              <a:t>a max length attribute and stores an amount of characters up to that </a:t>
            </a:r>
            <a:r>
              <a:rPr lang="en-US" dirty="0" smtClean="0"/>
              <a:t>length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TextField</a:t>
            </a:r>
            <a:r>
              <a:rPr lang="en-US" dirty="0"/>
              <a:t> </a:t>
            </a:r>
            <a:r>
              <a:rPr lang="en-US" dirty="0" smtClean="0"/>
              <a:t>also stores text but differs from </a:t>
            </a:r>
            <a:r>
              <a:rPr lang="en-US" dirty="0" err="1" smtClean="0"/>
              <a:t>Charfield</a:t>
            </a:r>
            <a:r>
              <a:rPr lang="en-US" dirty="0" smtClean="0"/>
              <a:t> in </a:t>
            </a:r>
            <a:r>
              <a:rPr lang="en-US" dirty="0"/>
              <a:t>that the length of the text is </a:t>
            </a:r>
            <a:r>
              <a:rPr lang="en-US" dirty="0" smtClean="0"/>
              <a:t>unbounded</a:t>
            </a:r>
          </a:p>
          <a:p>
            <a:r>
              <a:rPr lang="en-NZ" dirty="0" err="1" smtClean="0"/>
              <a:t>EmailField</a:t>
            </a:r>
            <a:endParaRPr lang="en-NZ" dirty="0" smtClean="0"/>
          </a:p>
          <a:p>
            <a:r>
              <a:rPr lang="en-NZ" dirty="0" err="1" smtClean="0"/>
              <a:t>URLField</a:t>
            </a:r>
            <a:endParaRPr lang="en-NZ" dirty="0" smtClean="0"/>
          </a:p>
          <a:p>
            <a:r>
              <a:rPr lang="en-NZ" dirty="0" err="1" smtClean="0"/>
              <a:t>FileField</a:t>
            </a:r>
            <a:endParaRPr lang="en-NZ" dirty="0" smtClean="0"/>
          </a:p>
          <a:p>
            <a:r>
              <a:rPr lang="en-NZ" dirty="0" err="1" smtClean="0"/>
              <a:t>ImageField</a:t>
            </a:r>
            <a:endParaRPr lang="en-NZ" dirty="0" smtClean="0"/>
          </a:p>
          <a:p>
            <a:r>
              <a:rPr lang="en-NZ" dirty="0" err="1" smtClean="0"/>
              <a:t>BooleanField</a:t>
            </a:r>
            <a:endParaRPr lang="en-NZ" dirty="0" smtClean="0"/>
          </a:p>
          <a:p>
            <a:r>
              <a:rPr lang="en-NZ" dirty="0" err="1" smtClean="0"/>
              <a:t>DateTimeField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50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Creating and running migrations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While the </a:t>
            </a:r>
            <a:r>
              <a:rPr lang="en-US" dirty="0" err="1"/>
              <a:t>django</a:t>
            </a:r>
            <a:r>
              <a:rPr lang="en-US" dirty="0"/>
              <a:t> models define the expected structure of our database, Migrations are responsible for creating the necessary scripts to change this structure through time as we update our code and change our </a:t>
            </a:r>
            <a:r>
              <a:rPr lang="en-US" dirty="0" smtClean="0"/>
              <a:t>models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model is added to a models file, the corresponding database table does not exist yet. For this purpose, we need an initial migration whose role is to create that database </a:t>
            </a:r>
            <a:r>
              <a:rPr lang="en-US" dirty="0" smtClean="0"/>
              <a:t>table</a:t>
            </a:r>
            <a:endParaRPr lang="en-US" dirty="0" smtClean="0"/>
          </a:p>
          <a:p>
            <a:r>
              <a:rPr lang="en-US" dirty="0"/>
              <a:t>Migrations are also needed when a field is added, or removed from an existing model, or when the attributes of a field have changed. All of these changes to a models file need a corresponding change to the database, and for this purpose, a migration needs to be created and run. </a:t>
            </a:r>
          </a:p>
        </p:txBody>
      </p:sp>
    </p:spTree>
    <p:extLst>
      <p:ext uri="{BB962C8B-B14F-4D97-AF65-F5344CB8AC3E}">
        <p14:creationId xmlns:p14="http://schemas.microsoft.com/office/powerpoint/2010/main" val="881108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4059</TotalTime>
  <Words>137</Words>
  <Application>Microsoft Office PowerPoint</Application>
  <PresentationFormat>On-screen Show (4:3)</PresentationFormat>
  <Paragraphs>95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Django Intro, models and Admin interface</vt:lpstr>
      <vt:lpstr>What is Django?</vt:lpstr>
      <vt:lpstr>Django Project Structure</vt:lpstr>
      <vt:lpstr>Django App Structure</vt:lpstr>
      <vt:lpstr>Django Settings.py</vt:lpstr>
      <vt:lpstr>Django Models (models.py)</vt:lpstr>
      <vt:lpstr>Django Models (models.py)</vt:lpstr>
      <vt:lpstr>Field Types</vt:lpstr>
      <vt:lpstr>Creating and running migrations</vt:lpstr>
      <vt:lpstr>The Django admin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Client-Side</dc:title>
  <dc:creator>Patricia Haden</dc:creator>
  <cp:lastModifiedBy>Default-User</cp:lastModifiedBy>
  <cp:revision>177</cp:revision>
  <dcterms:created xsi:type="dcterms:W3CDTF">2006-08-16T00:00:00Z</dcterms:created>
  <dcterms:modified xsi:type="dcterms:W3CDTF">2016-05-16T22:57:02Z</dcterms:modified>
</cp:coreProperties>
</file>