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75" r:id="rId9"/>
    <p:sldId id="263" r:id="rId10"/>
    <p:sldId id="262" r:id="rId11"/>
    <p:sldId id="264" r:id="rId12"/>
    <p:sldId id="265" r:id="rId13"/>
    <p:sldId id="266" r:id="rId14"/>
    <p:sldId id="268" r:id="rId15"/>
    <p:sldId id="269" r:id="rId16"/>
    <p:sldId id="293" r:id="rId17"/>
    <p:sldId id="270" r:id="rId18"/>
    <p:sldId id="271" r:id="rId19"/>
    <p:sldId id="272" r:id="rId20"/>
    <p:sldId id="273" r:id="rId21"/>
    <p:sldId id="294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14" autoAdjust="0"/>
  </p:normalViewPr>
  <p:slideViewPr>
    <p:cSldViewPr>
      <p:cViewPr varScale="1">
        <p:scale>
          <a:sx n="77" d="100"/>
          <a:sy n="77" d="100"/>
        </p:scale>
        <p:origin x="-10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4DE8-0F8D-4E62-9BE7-E7882D51230C}" type="datetimeFigureOut">
              <a:rPr lang="en-NZ" smtClean="0"/>
              <a:t>29/02/2016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7B4A-DAC2-4327-8AA1-9850416C93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685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86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61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791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98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253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253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352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930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96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564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15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401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176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0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538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3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0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7B4A-DAC2-4327-8AA1-9850416C93C5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891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iveweave.com/KoIsrO" TargetMode="External"/><Relationship Id="rId2" Type="http://schemas.openxmlformats.org/officeDocument/2006/relationships/hyperlink" Target="http://liveweave.com/R2ZbN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veweave.com/2Mu1q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marcofolio.net/3d_animation_css3/" TargetMode="External"/><Relationship Id="rId2" Type="http://schemas.openxmlformats.org/officeDocument/2006/relationships/hyperlink" Target="http://www.creativebloq.com/css3/animation-with-css3-7124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mancortes.com/ficheros/css-cok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CSS transforms, transitions and Animations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 2016</a:t>
            </a:r>
          </a:p>
        </p:txBody>
      </p:sp>
    </p:spTree>
    <p:extLst>
      <p:ext uri="{BB962C8B-B14F-4D97-AF65-F5344CB8AC3E}">
        <p14:creationId xmlns:p14="http://schemas.microsoft.com/office/powerpoint/2010/main" val="10719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Skew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3962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2289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Changing on hover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5257800"/>
          </a:xfrm>
        </p:spPr>
        <p:txBody>
          <a:bodyPr>
            <a:normAutofit fontScale="70000" lnSpcReduction="20000"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simplest way to start animating with transforms is to define different states using the hover </a:t>
            </a:r>
            <a:r>
              <a:rPr lang="en-NZ" dirty="0" err="1"/>
              <a:t>pseudoclass</a:t>
            </a:r>
            <a:r>
              <a:rPr lang="en-NZ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Although </a:t>
            </a:r>
            <a:r>
              <a:rPr lang="en-NZ" dirty="0"/>
              <a:t>we usually only define hover on links, you can actually define it for most elements</a:t>
            </a:r>
            <a:r>
              <a:rPr lang="en-NZ" dirty="0" smtClean="0"/>
              <a:t>.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Later, we will see more complicated behaviours with </a:t>
            </a:r>
            <a:r>
              <a:rPr lang="en-NZ" dirty="0" err="1"/>
              <a:t>keyframes</a:t>
            </a:r>
            <a:r>
              <a:rPr lang="en-NZ" dirty="0"/>
              <a:t> and </a:t>
            </a:r>
            <a:r>
              <a:rPr lang="en-NZ" dirty="0" err="1"/>
              <a:t>javaScript</a:t>
            </a:r>
            <a:r>
              <a:rPr lang="en-NZ" dirty="0"/>
              <a:t> event listeners, but hover is a good way to start experimenting.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Your CSS would look like this…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screen would start as the regular square, and on mouse over would </a:t>
            </a:r>
            <a:r>
              <a:rPr lang="en-NZ" b="1" dirty="0"/>
              <a:t>jump to </a:t>
            </a:r>
            <a:r>
              <a:rPr lang="en-NZ" dirty="0"/>
              <a:t>the skewed version.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To get a proper animation, we need some intermediate frames (</a:t>
            </a:r>
            <a:r>
              <a:rPr lang="en-NZ" dirty="0" err="1"/>
              <a:t>tweening</a:t>
            </a:r>
            <a:r>
              <a:rPr lang="en-NZ" dirty="0"/>
              <a:t>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That’s where the new CSS3 *transition* property comes in….</a:t>
            </a:r>
          </a:p>
          <a:p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4903"/>
          <a:stretch/>
        </p:blipFill>
        <p:spPr bwMode="auto">
          <a:xfrm>
            <a:off x="4436076" y="1828800"/>
            <a:ext cx="4596713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257800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Syntax: </a:t>
            </a:r>
          </a:p>
          <a:p>
            <a:pPr lvl="1"/>
            <a:r>
              <a:rPr lang="en-NZ" dirty="0" smtClean="0"/>
              <a:t>transition</a:t>
            </a:r>
            <a:r>
              <a:rPr lang="en-NZ" dirty="0"/>
              <a:t>:  </a:t>
            </a:r>
            <a:r>
              <a:rPr lang="en-NZ" i="1" dirty="0" smtClean="0"/>
              <a:t>property duration </a:t>
            </a:r>
            <a:r>
              <a:rPr lang="en-NZ" i="1" dirty="0" err="1" smtClean="0"/>
              <a:t>timingFunction</a:t>
            </a:r>
            <a:r>
              <a:rPr lang="en-NZ" i="1" dirty="0" smtClean="0"/>
              <a:t> delay</a:t>
            </a:r>
          </a:p>
          <a:p>
            <a:r>
              <a:rPr lang="en-US" i="1" dirty="0"/>
              <a:t>You apply transition like any other style. Then when something about the element changes (in this case, because the hover state is raised) that change is implemented with </a:t>
            </a:r>
            <a:r>
              <a:rPr lang="en-US" i="1" dirty="0" err="1"/>
              <a:t>tweening</a:t>
            </a:r>
            <a:r>
              <a:rPr lang="en-US" i="1" dirty="0"/>
              <a:t> as described by the arguments to transition.</a:t>
            </a:r>
          </a:p>
          <a:p>
            <a:r>
              <a:rPr lang="en-US" i="1" dirty="0"/>
              <a:t>The “transform on hover” </a:t>
            </a:r>
            <a:r>
              <a:rPr lang="en-US" i="1" dirty="0" err="1"/>
              <a:t>behaviour</a:t>
            </a:r>
            <a:r>
              <a:rPr lang="en-US" i="1" dirty="0"/>
              <a:t> we just saw is a change. </a:t>
            </a:r>
            <a:endParaRPr lang="en-US" i="1" dirty="0" smtClean="0"/>
          </a:p>
          <a:p>
            <a:r>
              <a:rPr lang="en-US" i="1" dirty="0" smtClean="0"/>
              <a:t>Add </a:t>
            </a:r>
            <a:r>
              <a:rPr lang="en-US" i="1" dirty="0"/>
              <a:t>transition, and the change (for example, from upright to skewed) gets </a:t>
            </a:r>
            <a:r>
              <a:rPr lang="en-US" i="1" dirty="0" err="1"/>
              <a:t>tweened</a:t>
            </a:r>
            <a:r>
              <a:rPr lang="en-US" i="1" dirty="0"/>
              <a:t>.</a:t>
            </a:r>
          </a:p>
          <a:p>
            <a:r>
              <a:rPr lang="en-US" i="1" dirty="0"/>
              <a:t>The arguments for transition are:</a:t>
            </a:r>
          </a:p>
          <a:p>
            <a:pPr lvl="1"/>
            <a:r>
              <a:rPr lang="en-US" i="1" dirty="0"/>
              <a:t>Property: You can animate individual  </a:t>
            </a:r>
            <a:r>
              <a:rPr lang="en-US" i="1" dirty="0" smtClean="0"/>
              <a:t>                                             properties </a:t>
            </a:r>
            <a:r>
              <a:rPr lang="en-US" i="1" dirty="0"/>
              <a:t>– like width, height, color – </a:t>
            </a:r>
            <a:r>
              <a:rPr lang="en-US" i="1" dirty="0" smtClean="0"/>
              <a:t>                                                                                      separately</a:t>
            </a:r>
            <a:r>
              <a:rPr lang="en-US" i="1" dirty="0"/>
              <a:t>, but usually you want to animate </a:t>
            </a:r>
            <a:r>
              <a:rPr lang="en-US" i="1" dirty="0" smtClean="0"/>
              <a:t>                                                        the </a:t>
            </a:r>
            <a:r>
              <a:rPr lang="en-US" i="1" dirty="0"/>
              <a:t>whole object. For this, set the property </a:t>
            </a:r>
            <a:r>
              <a:rPr lang="en-US" i="1" dirty="0" smtClean="0"/>
              <a:t>                                                             to </a:t>
            </a:r>
            <a:r>
              <a:rPr lang="en-US" i="1" dirty="0"/>
              <a:t>all</a:t>
            </a:r>
          </a:p>
          <a:p>
            <a:pPr lvl="1"/>
            <a:r>
              <a:rPr lang="en-US" i="1" dirty="0"/>
              <a:t>Duration: in seconds (e.g. 4s)</a:t>
            </a:r>
          </a:p>
          <a:p>
            <a:pPr lvl="1"/>
            <a:r>
              <a:rPr lang="en-US" i="1" dirty="0"/>
              <a:t>Timing function: describes the easing </a:t>
            </a:r>
            <a:r>
              <a:rPr lang="en-US" i="1" dirty="0" smtClean="0"/>
              <a:t>                                                                       algorithm </a:t>
            </a:r>
            <a:r>
              <a:rPr lang="en-US" i="1" dirty="0"/>
              <a:t>(change in speed of movement </a:t>
            </a:r>
            <a:r>
              <a:rPr lang="en-US" i="1" dirty="0" smtClean="0"/>
              <a:t>                                                                    as </a:t>
            </a:r>
            <a:r>
              <a:rPr lang="en-US" i="1" dirty="0"/>
              <a:t>you reach the end of the animation). </a:t>
            </a:r>
            <a:r>
              <a:rPr lang="en-US" i="1" dirty="0" smtClean="0"/>
              <a:t>                                                 Default </a:t>
            </a:r>
            <a:r>
              <a:rPr lang="en-US" i="1" dirty="0"/>
              <a:t>is ease. </a:t>
            </a:r>
            <a:r>
              <a:rPr lang="en-US" i="1" dirty="0" smtClean="0"/>
              <a:t>Delay</a:t>
            </a:r>
            <a:r>
              <a:rPr lang="en-US" i="1" dirty="0"/>
              <a:t>: How long to wait before beginning the change.</a:t>
            </a:r>
          </a:p>
          <a:p>
            <a:endParaRPr lang="en-US" i="1" dirty="0"/>
          </a:p>
          <a:p>
            <a:endParaRPr lang="en-NZ" i="1" dirty="0" smtClean="0"/>
          </a:p>
          <a:p>
            <a:pPr marL="274320" lvl="1" indent="0">
              <a:buNone/>
            </a:pPr>
            <a:endParaRPr lang="en-NZ" i="1" dirty="0"/>
          </a:p>
          <a:p>
            <a:pPr marL="274320" lvl="1" indent="0">
              <a:buNone/>
            </a:pPr>
            <a:endParaRPr lang="en-NZ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6930" r="5792" b="8937"/>
          <a:stretch/>
        </p:blipFill>
        <p:spPr bwMode="auto">
          <a:xfrm>
            <a:off x="4967416" y="2391032"/>
            <a:ext cx="4176584" cy="323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419070" y="4419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Transition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sz="1400" dirty="0" smtClean="0"/>
              <a:t>You </a:t>
            </a:r>
            <a:r>
              <a:rPr lang="en-NZ" sz="1400" dirty="0"/>
              <a:t>can animate all kinds of properties, not just the transforms.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sz="1400" dirty="0"/>
              <a:t>For example…with this style on hover and the transition style as shown on the previous slide (all 4s ease 0s)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sz="1400" dirty="0"/>
              <a:t>On </a:t>
            </a:r>
            <a:r>
              <a:rPr lang="en-NZ" sz="1400" dirty="0" err="1"/>
              <a:t>mouseover</a:t>
            </a:r>
            <a:r>
              <a:rPr lang="en-NZ" sz="1400" dirty="0"/>
              <a:t> you get a smooth 4 second animation as shown below (here we see only one of the intermediate states)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sz="1400" dirty="0"/>
              <a:t>What do you expect will happen when the mouse is rolled off?</a:t>
            </a:r>
          </a:p>
          <a:p>
            <a:endParaRPr lang="en-NZ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238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99324"/>
            <a:ext cx="27717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1375"/>
            <a:ext cx="3257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69" y="1470561"/>
            <a:ext cx="37623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2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Transition Delay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8768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5909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44386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2274838"/>
            <a:ext cx="312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get some interesting effects with delay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For example, assume this HTML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 little styling in the CSS to make them all grey circles sitting on top of each other.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Then give them each a different transform and delay…</a:t>
            </a:r>
          </a:p>
        </p:txBody>
      </p:sp>
    </p:spTree>
    <p:extLst>
      <p:ext uri="{BB962C8B-B14F-4D97-AF65-F5344CB8AC3E}">
        <p14:creationId xmlns:p14="http://schemas.microsoft.com/office/powerpoint/2010/main" val="164130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Transition Delay</a:t>
            </a:r>
            <a:endParaRPr lang="en-N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" y="1600200"/>
            <a:ext cx="3837623" cy="493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19050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Then give them each a different transform and delay…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What happens on </a:t>
            </a:r>
            <a:r>
              <a:rPr lang="en-NZ" dirty="0" err="1"/>
              <a:t>mouseover</a:t>
            </a:r>
            <a:r>
              <a:rPr lang="en-NZ" dirty="0"/>
              <a:t>? What happens on “</a:t>
            </a:r>
            <a:r>
              <a:rPr lang="en-NZ" dirty="0" err="1"/>
              <a:t>unmouseover</a:t>
            </a:r>
            <a:r>
              <a:rPr lang="en-NZ" dirty="0"/>
              <a:t>”? (no delay)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DEMO: #</a:t>
            </a:r>
            <a:r>
              <a:rPr lang="en-NZ" dirty="0" err="1"/>
              <a:t>delayDemo</a:t>
            </a: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Demo: CSS transforms and transitions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24140" y="3244334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http://liveweave.com/R2ZbN2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4140" y="43434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http://liveweave.com/KoIsrO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CSS3 Keyframe Animation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Keyframe</a:t>
            </a:r>
            <a:r>
              <a:rPr lang="en-US" dirty="0"/>
              <a:t> </a:t>
            </a:r>
            <a:r>
              <a:rPr lang="en-US" dirty="0" smtClean="0"/>
              <a:t>animation: you </a:t>
            </a:r>
            <a:r>
              <a:rPr lang="en-US" dirty="0"/>
              <a:t>can define specific points in an animation, and the browser will tween them for </a:t>
            </a:r>
            <a:r>
              <a:rPr lang="en-US" dirty="0" smtClean="0"/>
              <a:t>you</a:t>
            </a:r>
            <a:endParaRPr lang="en-US" dirty="0"/>
          </a:p>
          <a:p>
            <a:r>
              <a:rPr lang="en-US" dirty="0"/>
              <a:t>This is a two-step process: First we define the animation, then we assign it to an </a:t>
            </a:r>
            <a:r>
              <a:rPr lang="en-US" dirty="0" smtClean="0"/>
              <a:t>element</a:t>
            </a:r>
            <a:endParaRPr lang="en-US" dirty="0"/>
          </a:p>
          <a:p>
            <a:endParaRPr lang="en-NZ" dirty="0" smtClean="0"/>
          </a:p>
          <a:p>
            <a:r>
              <a:rPr lang="en-NZ" dirty="0" smtClean="0"/>
              <a:t>Define the animation</a:t>
            </a:r>
          </a:p>
          <a:p>
            <a:pPr marL="274320" lvl="1" indent="0">
              <a:buNone/>
            </a:pPr>
            <a:r>
              <a:rPr lang="en-NZ" dirty="0" smtClean="0"/>
              <a:t>@</a:t>
            </a:r>
            <a:r>
              <a:rPr lang="en-NZ" dirty="0" err="1" smtClean="0"/>
              <a:t>keyframes</a:t>
            </a:r>
            <a:r>
              <a:rPr lang="en-NZ" dirty="0" smtClean="0"/>
              <a:t> </a:t>
            </a:r>
            <a:r>
              <a:rPr lang="en-NZ" i="1" dirty="0" err="1" smtClean="0"/>
              <a:t>animationName</a:t>
            </a:r>
            <a:endParaRPr lang="en-NZ" i="1" dirty="0" smtClean="0"/>
          </a:p>
          <a:p>
            <a:pPr marL="274320" lvl="1" indent="0">
              <a:buNone/>
            </a:pPr>
            <a:r>
              <a:rPr lang="en-NZ" dirty="0" smtClean="0"/>
              <a:t>{</a:t>
            </a:r>
          </a:p>
          <a:p>
            <a:pPr marL="548640" lvl="2" indent="0">
              <a:buNone/>
            </a:pPr>
            <a:r>
              <a:rPr lang="en-NZ" i="1" dirty="0" err="1" smtClean="0"/>
              <a:t>Keyframe</a:t>
            </a:r>
            <a:r>
              <a:rPr lang="en-NZ" i="1" dirty="0" smtClean="0"/>
              <a:t> specifications</a:t>
            </a:r>
          </a:p>
          <a:p>
            <a:pPr marL="274320" lvl="1" indent="0">
              <a:buNone/>
            </a:pPr>
            <a:r>
              <a:rPr lang="en-NZ" dirty="0" smtClean="0"/>
              <a:t>}</a:t>
            </a:r>
          </a:p>
          <a:p>
            <a:endParaRPr lang="en-NZ" dirty="0"/>
          </a:p>
          <a:p>
            <a:r>
              <a:rPr lang="en-NZ" dirty="0" smtClean="0"/>
              <a:t>Assign the animation</a:t>
            </a:r>
          </a:p>
          <a:p>
            <a:pPr marL="274320" lvl="1" indent="0">
              <a:buNone/>
            </a:pPr>
            <a:r>
              <a:rPr lang="en-NZ" i="1" dirty="0" smtClean="0"/>
              <a:t>selector</a:t>
            </a:r>
          </a:p>
          <a:p>
            <a:pPr marL="274320" lvl="1" indent="0">
              <a:buNone/>
            </a:pPr>
            <a:r>
              <a:rPr lang="en-NZ" dirty="0" smtClean="0"/>
              <a:t>{</a:t>
            </a:r>
          </a:p>
          <a:p>
            <a:pPr marL="548640" lvl="2" indent="0">
              <a:buNone/>
            </a:pPr>
            <a:r>
              <a:rPr lang="en-NZ" i="1" dirty="0" smtClean="0"/>
              <a:t>Other styles</a:t>
            </a:r>
          </a:p>
          <a:p>
            <a:pPr marL="548640" lvl="2" indent="0">
              <a:buNone/>
            </a:pPr>
            <a:r>
              <a:rPr lang="en-NZ" dirty="0" smtClean="0"/>
              <a:t>animation</a:t>
            </a:r>
            <a:r>
              <a:rPr lang="en-NZ" dirty="0"/>
              <a:t>: </a:t>
            </a:r>
            <a:r>
              <a:rPr lang="en-US" i="1" dirty="0"/>
              <a:t>name duration timing-function delay iteration-count </a:t>
            </a:r>
            <a:r>
              <a:rPr lang="en-US" i="1" dirty="0" smtClean="0"/>
              <a:t>direction;</a:t>
            </a:r>
          </a:p>
          <a:p>
            <a:pPr marL="274320" lvl="1" indent="0">
              <a:buNone/>
            </a:pPr>
            <a:r>
              <a:rPr lang="en-NZ" dirty="0" smtClean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208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CSS3 </a:t>
            </a:r>
            <a:r>
              <a:rPr lang="en-NZ" dirty="0" err="1"/>
              <a:t>Keyframe</a:t>
            </a:r>
            <a:r>
              <a:rPr lang="en-NZ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76800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Define the animation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Note the @. That is required. The selector without vendor prefix is @</a:t>
            </a:r>
            <a:r>
              <a:rPr lang="en-NZ" dirty="0" err="1"/>
              <a:t>keyframes</a:t>
            </a:r>
            <a:r>
              <a:rPr lang="en-NZ" dirty="0"/>
              <a:t>. This is an “at-rule”, or what we would call a compiler directive (more accurately here a parser directive). We will see a couple more during the semester. Here we are really extending the whole concept of a CSS style rule into something much closer to traditional coding.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defines a simple animation with only two </a:t>
            </a:r>
            <a:r>
              <a:rPr lang="en-NZ" dirty="0" err="1"/>
              <a:t>keyframes</a:t>
            </a:r>
            <a:r>
              <a:rPr lang="en-NZ" dirty="0"/>
              <a:t> – starting and ending (we will see in a minute how to get more)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‘from’ and ‘to’ are keywords here, signifying the start and the end of a </a:t>
            </a:r>
            <a:r>
              <a:rPr lang="en-NZ" dirty="0" err="1"/>
              <a:t>keyframe</a:t>
            </a:r>
            <a:r>
              <a:rPr lang="en-NZ" dirty="0"/>
              <a:t> definition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specify a property value for the start frame (from) and a property value for the end frame (to). You could have as many different properties specified as you needed (we’ll see a list of what can be animated in a minute)</a:t>
            </a:r>
            <a:endParaRPr lang="en-US" dirty="0"/>
          </a:p>
          <a:p>
            <a:endParaRPr lang="en-N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60887"/>
            <a:ext cx="3752850" cy="391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2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CSS3 </a:t>
            </a:r>
            <a:r>
              <a:rPr lang="en-NZ" dirty="0" err="1"/>
              <a:t>Keyframe</a:t>
            </a:r>
            <a:r>
              <a:rPr lang="en-NZ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Assign the animation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9" y="2371724"/>
            <a:ext cx="8841691" cy="303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7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In-Browser Animation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1600200"/>
            <a:ext cx="2209800" cy="4876800"/>
          </a:xfrm>
        </p:spPr>
        <p:txBody>
          <a:bodyPr/>
          <a:lstStyle/>
          <a:p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&lt;canvas&gt;</a:t>
            </a:r>
          </a:p>
          <a:p>
            <a:pPr lvl="1"/>
            <a:endParaRPr lang="en-NZ" dirty="0"/>
          </a:p>
          <a:p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Transforms</a:t>
            </a:r>
          </a:p>
          <a:p>
            <a:pPr lvl="1"/>
            <a:r>
              <a:rPr lang="en-NZ" dirty="0" smtClean="0"/>
              <a:t>Translation</a:t>
            </a:r>
          </a:p>
          <a:p>
            <a:pPr lvl="1"/>
            <a:r>
              <a:rPr lang="en-NZ" dirty="0" smtClean="0"/>
              <a:t>Keyframes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447800"/>
            <a:ext cx="6172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When complex animation (i.e. more than multi-frame gifs) hit the web, it was via java applets and </a:t>
            </a:r>
            <a:r>
              <a:rPr lang="en-NZ" dirty="0" smtClean="0"/>
              <a:t>flash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Browsers can’t actually render either of these by themselves. They require plug-ins (e.g. Flash Player) which hurt performance, and can be missing or turned </a:t>
            </a:r>
            <a:r>
              <a:rPr lang="en-NZ" dirty="0" smtClean="0"/>
              <a:t>off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So HTML5 and CSS3 have introduced animation facilities </a:t>
            </a:r>
            <a:r>
              <a:rPr lang="en-NZ" b="1" i="1" dirty="0"/>
              <a:t>supported directly by the browser</a:t>
            </a:r>
            <a:r>
              <a:rPr lang="en-NZ" dirty="0"/>
              <a:t>. Like some other features of the new standards, not all of this is supported by all commercial browsers, but lots of it is by </a:t>
            </a:r>
            <a:r>
              <a:rPr lang="en-NZ" dirty="0" smtClean="0"/>
              <a:t>many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HTML5 </a:t>
            </a:r>
            <a:r>
              <a:rPr lang="en-NZ" dirty="0"/>
              <a:t>introduces the &lt;canvas&gt; element. This is a normal tag that you drop in just like you drop in a &lt;p&gt; or &lt;div&gt;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canvas element provides a full range of drawing </a:t>
            </a:r>
            <a:r>
              <a:rPr lang="en-NZ" dirty="0" smtClean="0"/>
              <a:t>commands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use these </a:t>
            </a:r>
            <a:r>
              <a:rPr lang="en-NZ" b="1" i="1" dirty="0"/>
              <a:t>*from JavaScript*. </a:t>
            </a:r>
            <a:r>
              <a:rPr lang="en-NZ" dirty="0"/>
              <a:t>That is, you pop a canvas into your html, then grab it in </a:t>
            </a:r>
            <a:r>
              <a:rPr lang="en-NZ" dirty="0" smtClean="0"/>
              <a:t>JavaScript.</a:t>
            </a:r>
          </a:p>
          <a:p>
            <a:pPr marL="445770" lvl="1" indent="-171450"/>
            <a:r>
              <a:rPr lang="en-NZ" dirty="0" smtClean="0"/>
              <a:t>You </a:t>
            </a:r>
            <a:r>
              <a:rPr lang="en-NZ" dirty="0"/>
              <a:t>then invoke its methods in the usual OO way.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We will, therefore, defer discussion of HTML5 canvas animation until we meet JavaScript 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Today</a:t>
            </a:r>
            <a:r>
              <a:rPr lang="en-NZ" dirty="0"/>
              <a:t>, we will turn our attention to animation facilities of </a:t>
            </a:r>
            <a:r>
              <a:rPr lang="en-NZ" dirty="0" smtClean="0"/>
              <a:t>CSS3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Although not really programmable in the usual sense, you can do quite a lot of pretty amazing stuff with these new </a:t>
            </a:r>
            <a:r>
              <a:rPr lang="en-NZ" dirty="0" smtClean="0"/>
              <a:t>properties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2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  <p:bldP spid="4" grpId="0" build="p" bldLvl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CSS3 </a:t>
            </a:r>
            <a:r>
              <a:rPr lang="en-NZ" dirty="0" err="1"/>
              <a:t>Keyframe</a:t>
            </a:r>
            <a:r>
              <a:rPr lang="en-NZ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Multiple Keyframes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25" y="1600200"/>
            <a:ext cx="28985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8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60020" y="324433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http://liveweave.com/2Mu1qO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1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Advanced examples of what can be done with CSS transform, transitions and animations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http://mrdoob.github.io/three.js/examples/css3d_periodictable.html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www.creativebloq.com/css3/animation-with-css3-712437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http://demo.marcofolio.net/3d_animation_css3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www.romancortes.com/ficheros/css-coke.html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8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CSS3 </a:t>
            </a:r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Transforms</a:t>
            </a:r>
          </a:p>
          <a:p>
            <a:pPr marL="445770" lvl="1" indent="-171450"/>
            <a:r>
              <a:rPr lang="en-NZ" dirty="0" smtClean="0"/>
              <a:t>These </a:t>
            </a:r>
            <a:r>
              <a:rPr lang="en-NZ" dirty="0"/>
              <a:t>are ordinary mathematical transforms.</a:t>
            </a:r>
          </a:p>
          <a:p>
            <a:pPr marL="445770" lvl="1" indent="-171450"/>
            <a:r>
              <a:rPr lang="en-NZ" b="1" i="1" dirty="0"/>
              <a:t>They are not, in and of themselves, animations</a:t>
            </a:r>
            <a:r>
              <a:rPr lang="en-NZ" dirty="0"/>
              <a:t>. However, when combined with transitions and </a:t>
            </a:r>
            <a:r>
              <a:rPr lang="en-NZ" dirty="0" err="1"/>
              <a:t>keyframes</a:t>
            </a:r>
            <a:r>
              <a:rPr lang="en-NZ" dirty="0"/>
              <a:t> (as we’ll see in a minute), they are used to generate complex visual behaviours</a:t>
            </a:r>
          </a:p>
          <a:p>
            <a:pPr lvl="1"/>
            <a:r>
              <a:rPr lang="en-NZ" dirty="0" smtClean="0"/>
              <a:t>Translate, rotate, scale and skew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Not animations on their own</a:t>
            </a:r>
          </a:p>
          <a:p>
            <a:pPr lvl="1"/>
            <a:r>
              <a:rPr lang="en-NZ" dirty="0" smtClean="0"/>
              <a:t>Applied directly on render, like other styles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</a:rPr>
              <a:t>Produce animation when combined with translations and keyframes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5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Assume this HTML and normal CSS to allow us to see the div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It appears in the browser as shown.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Now we can look at the effect of applying the transform styles.</a:t>
            </a:r>
          </a:p>
          <a:p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67434"/>
            <a:ext cx="31337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7" y="3657600"/>
            <a:ext cx="32670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4343400"/>
            <a:ext cx="2209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9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64732"/>
            <a:ext cx="4495799" cy="4888468"/>
          </a:xfrm>
        </p:spPr>
        <p:txBody>
          <a:bodyPr>
            <a:normAutofit/>
          </a:bodyPr>
          <a:lstStyle/>
          <a:p>
            <a:r>
              <a:rPr lang="en-NZ" dirty="0" smtClean="0"/>
              <a:t>Translate</a:t>
            </a:r>
            <a:endParaRPr lang="en-NZ" sz="3600" dirty="0" smtClean="0"/>
          </a:p>
          <a:p>
            <a:pPr marL="445770" lvl="1" indent="-171450"/>
            <a:r>
              <a:rPr lang="en-NZ" sz="1400" dirty="0"/>
              <a:t>Here we have added the vendor-prefixed transform style.</a:t>
            </a:r>
          </a:p>
          <a:p>
            <a:pPr marL="445770" lvl="1" indent="-171450"/>
            <a:r>
              <a:rPr lang="en-NZ" sz="1400" dirty="0"/>
              <a:t>We give it the value </a:t>
            </a:r>
            <a:r>
              <a:rPr lang="en-NZ" sz="1400" b="1" i="1" dirty="0"/>
              <a:t>translate</a:t>
            </a:r>
            <a:r>
              <a:rPr lang="en-NZ" sz="1400" dirty="0"/>
              <a:t>  which takes two arguments: an x distance and a y distance.</a:t>
            </a:r>
          </a:p>
          <a:p>
            <a:pPr marL="445770" lvl="1" indent="-171450"/>
            <a:r>
              <a:rPr lang="en-NZ" sz="1400" dirty="0"/>
              <a:t>This simply moves the element from its original position </a:t>
            </a:r>
            <a:endParaRPr lang="en-NZ" sz="1400" dirty="0" smtClean="0"/>
          </a:p>
          <a:p>
            <a:pPr marL="445770" lvl="1" indent="-171450"/>
            <a:r>
              <a:rPr lang="en-NZ" sz="1400" dirty="0" smtClean="0"/>
              <a:t>it </a:t>
            </a:r>
            <a:r>
              <a:rPr lang="en-NZ" sz="1400" dirty="0"/>
              <a:t>is sort of like </a:t>
            </a:r>
            <a:r>
              <a:rPr lang="en-NZ" sz="1400" dirty="0" err="1"/>
              <a:t>position:relative</a:t>
            </a:r>
            <a:r>
              <a:rPr lang="en-NZ" sz="1400" dirty="0"/>
              <a:t>, but transform: is used for animation, and position: is not.</a:t>
            </a:r>
          </a:p>
          <a:p>
            <a:pPr marL="445770" lvl="1" indent="-171450"/>
            <a:endParaRPr lang="en-NZ" sz="1400" dirty="0"/>
          </a:p>
          <a:p>
            <a:pPr marL="445770" lvl="1" indent="-171450"/>
            <a:r>
              <a:rPr lang="en-NZ" sz="1400" dirty="0"/>
              <a:t>It is easy to get ‘translate’ and ‘transform’ confused because they sound so similar. Remember that we are applying mathematical </a:t>
            </a:r>
            <a:r>
              <a:rPr lang="en-NZ" sz="1400" dirty="0" smtClean="0"/>
              <a:t>transforms </a:t>
            </a:r>
            <a:r>
              <a:rPr lang="en-NZ" sz="1400" dirty="0"/>
              <a:t>(the style) and those, as you know, are translate, rotate and skew (the values).</a:t>
            </a:r>
          </a:p>
          <a:p>
            <a:pPr lvl="2"/>
            <a:endParaRPr lang="en-NZ" sz="4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44" y="3909536"/>
            <a:ext cx="21907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8806"/>
            <a:ext cx="4409745" cy="269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29993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Original was here….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26431" y="3608902"/>
            <a:ext cx="10549" cy="300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44" y="4214336"/>
            <a:ext cx="2209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744" y="641246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Adding translate moves it here….</a:t>
            </a:r>
            <a:endParaRPr lang="en-NZ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7844" y="6182202"/>
            <a:ext cx="0" cy="3064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Rotate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990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3590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0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word about vendor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 transform property includes multiple vendor prefixes to gain the best support across all browsers.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un-prefixed declaration comes last to overwrite the prefixed versions, should a browser fully support the transform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Vendor prefixes are strongly </a:t>
            </a:r>
            <a:r>
              <a:rPr lang="en-US" dirty="0"/>
              <a:t>encouraged for any code in a production environment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38324"/>
            <a:ext cx="440950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Combining several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Combining</a:t>
            </a:r>
          </a:p>
          <a:p>
            <a:endParaRPr lang="en-NZ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838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5" y="3405963"/>
            <a:ext cx="22764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286000"/>
            <a:ext cx="3857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352800"/>
            <a:ext cx="4914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365psd.com/images/premium/thumbs/155/approved-and-rejected-web-icons-hook-and-cross-on-green-and-red-buttons-on-white-background-45463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4727" y="5943599"/>
            <a:ext cx="7143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65psd.com/images/premium/thumbs/155/approved-and-rejected-web-icons-hook-and-cross-on-green-and-red-buttons-on-white-background-45463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10200" y="5943599"/>
            <a:ext cx="7143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0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Transforms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Scale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3070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Original was this size….</a:t>
            </a:r>
            <a:endParaRPr lang="en-NZ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0200" y="17526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610766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Adding scale changes it to ….</a:t>
            </a:r>
            <a:endParaRPr lang="en-N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57425"/>
            <a:ext cx="36290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784" y="1447800"/>
            <a:ext cx="1676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6591300" y="4953000"/>
            <a:ext cx="1333500" cy="1066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52675"/>
            <a:ext cx="21050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789</TotalTime>
  <Words>1234</Words>
  <Application>Microsoft Office PowerPoint</Application>
  <PresentationFormat>On-screen Show (4:3)</PresentationFormat>
  <Paragraphs>146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CSS transforms, transitions and Animations</vt:lpstr>
      <vt:lpstr>In-Browser Animation</vt:lpstr>
      <vt:lpstr>CSS3 Transforms</vt:lpstr>
      <vt:lpstr>Transforms</vt:lpstr>
      <vt:lpstr>Transforms</vt:lpstr>
      <vt:lpstr>Transforms</vt:lpstr>
      <vt:lpstr>A word about vendor prefixes</vt:lpstr>
      <vt:lpstr>Combining several Transforms</vt:lpstr>
      <vt:lpstr>Transforms</vt:lpstr>
      <vt:lpstr>Transforms</vt:lpstr>
      <vt:lpstr>Changing on hover</vt:lpstr>
      <vt:lpstr>CSS3 Transition</vt:lpstr>
      <vt:lpstr>CSS3 Transition</vt:lpstr>
      <vt:lpstr>Transition Delay</vt:lpstr>
      <vt:lpstr>Transition Delay</vt:lpstr>
      <vt:lpstr>Demo: CSS transforms and transitions </vt:lpstr>
      <vt:lpstr>CSS3 Keyframe Animation</vt:lpstr>
      <vt:lpstr>CSS3 Keyframe Animation</vt:lpstr>
      <vt:lpstr>CSS3 Keyframe Animation</vt:lpstr>
      <vt:lpstr>CSS3 Keyframe Animation</vt:lpstr>
      <vt:lpstr>Demo</vt:lpstr>
      <vt:lpstr>Advanced examples of what can be done with CSS transform, transitions and animations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In-Browser Animation</dc:title>
  <dc:creator>Patricia</dc:creator>
  <cp:lastModifiedBy>Default-User</cp:lastModifiedBy>
  <cp:revision>137</cp:revision>
  <dcterms:created xsi:type="dcterms:W3CDTF">2006-08-16T00:00:00Z</dcterms:created>
  <dcterms:modified xsi:type="dcterms:W3CDTF">2016-02-29T02:06:45Z</dcterms:modified>
</cp:coreProperties>
</file>