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551" autoAdjust="0"/>
  </p:normalViewPr>
  <p:slideViewPr>
    <p:cSldViewPr>
      <p:cViewPr varScale="1">
        <p:scale>
          <a:sx n="55" d="100"/>
          <a:sy n="55" d="100"/>
        </p:scale>
        <p:origin x="-3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1"/>
            <a:ext cx="5486400" cy="1905000"/>
          </a:xfrm>
        </p:spPr>
        <p:txBody>
          <a:bodyPr/>
          <a:lstStyle/>
          <a:p>
            <a:r>
              <a:rPr lang="en-NZ" sz="4000" dirty="0" err="1" smtClean="0"/>
              <a:t>Django</a:t>
            </a:r>
            <a:r>
              <a:rPr lang="en-NZ" sz="4000" dirty="0" smtClean="0"/>
              <a:t> Intro to </a:t>
            </a:r>
            <a:r>
              <a:rPr lang="en-NZ" sz="4000" dirty="0" err="1" smtClean="0"/>
              <a:t>urls</a:t>
            </a:r>
            <a:r>
              <a:rPr lang="en-NZ" sz="4000" dirty="0" smtClean="0"/>
              <a:t>, Regex, views and templates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00800" cy="1752600"/>
          </a:xfrm>
        </p:spPr>
        <p:txBody>
          <a:bodyPr/>
          <a:lstStyle/>
          <a:p>
            <a:r>
              <a:rPr lang="en-NZ" dirty="0" smtClean="0"/>
              <a:t>Web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1981200"/>
            <a:ext cx="238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uses an MVC, or Model View Controller, </a:t>
            </a:r>
            <a:r>
              <a:rPr lang="en-US" dirty="0" smtClean="0"/>
              <a:t>architecture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However, </a:t>
            </a:r>
            <a:r>
              <a:rPr lang="en-US" dirty="0" err="1"/>
              <a:t>Django</a:t>
            </a:r>
            <a:r>
              <a:rPr lang="en-US" dirty="0"/>
              <a:t> calls these pieces by different </a:t>
            </a:r>
            <a:r>
              <a:rPr lang="en-US" dirty="0" smtClean="0"/>
              <a:t>names</a:t>
            </a:r>
          </a:p>
          <a:p>
            <a:pPr lvl="1"/>
            <a:r>
              <a:rPr lang="en-NZ" dirty="0" smtClean="0"/>
              <a:t>MVT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four pieces to understand for </a:t>
            </a:r>
            <a:r>
              <a:rPr lang="en-US" dirty="0" err="1"/>
              <a:t>Django</a:t>
            </a:r>
            <a:r>
              <a:rPr lang="en-US" dirty="0"/>
              <a:t> are: </a:t>
            </a:r>
            <a:endParaRPr lang="en-US" dirty="0" smtClean="0"/>
          </a:p>
          <a:p>
            <a:pPr lvl="1"/>
            <a:r>
              <a:rPr lang="en-US" dirty="0" smtClean="0"/>
              <a:t>URL patterns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7957073" cy="1600200"/>
          </a:xfrm>
        </p:spPr>
        <p:txBody>
          <a:bodyPr>
            <a:noAutofit/>
          </a:bodyPr>
          <a:lstStyle/>
          <a:p>
            <a:r>
              <a:rPr lang="en-NZ" dirty="0" err="1" smtClean="0"/>
              <a:t>Django</a:t>
            </a:r>
            <a:r>
              <a:rPr lang="en-NZ" dirty="0" smtClean="0"/>
              <a:t> MVT Design Pattern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1798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URL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31798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Views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231798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Templates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86935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Models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7796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mysite/urls.py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80051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blog/views.py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0202" y="5331023"/>
            <a:ext cx="170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blog/models.py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303758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blog/urls.py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2810631"/>
            <a:ext cx="143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blog/templates/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2583359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0" y="2583359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91000" y="3269159"/>
            <a:ext cx="0" cy="14478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24400" y="3269159"/>
            <a:ext cx="0" cy="14478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word about URLs matching</a:t>
            </a:r>
            <a:endParaRPr lang="en-US" dirty="0"/>
          </a:p>
        </p:txBody>
      </p:sp>
      <p:pic>
        <p:nvPicPr>
          <p:cNvPr id="1026" name="Picture 2" descr="D:\Dropbox\Work\Teaching\IN712 - Web Programming 3\Teaching Sessions\23Django 2 - Views, Templates URLs and Python regular expressions\images\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9" y="2438400"/>
            <a:ext cx="8662161" cy="29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6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2062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URL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02062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Views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202062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Templates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52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Models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48229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mysite/urls.py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50316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blog/views.py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0202" y="914400"/>
            <a:ext cx="170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blog/models.py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7402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blog/urls.py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2513272"/>
            <a:ext cx="143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blog/templates/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2286000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0" y="2286000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36141" y="1222177"/>
            <a:ext cx="0" cy="801426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91000" y="1222177"/>
            <a:ext cx="0" cy="7239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1694" y="4143487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/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60202" y="4143486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290547" y="4143487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Index.html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" y="5667487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/post/3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913094" y="5666590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 smtClean="0"/>
              <a:t>post_detail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7263653" y="5667487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smtClean="0"/>
              <a:t>Item_detail.html</a:t>
            </a:r>
            <a:endParaRPr lang="en-US" sz="105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752600" y="4472042"/>
            <a:ext cx="1981200" cy="1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81600" y="4495799"/>
            <a:ext cx="1981200" cy="1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6019799"/>
            <a:ext cx="1981200" cy="1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752600" y="6019799"/>
            <a:ext cx="1981200" cy="1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5506" y="3752017"/>
            <a:ext cx="231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http://yoursite.com/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5506" y="5257800"/>
            <a:ext cx="231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http://yoursite.com/post/3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505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4144</TotalTime>
  <Words>66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Django Intro to urls, Regex, views and templates</vt:lpstr>
      <vt:lpstr>Overview</vt:lpstr>
      <vt:lpstr>Django MVT Design Pattern</vt:lpstr>
      <vt:lpstr>A word about URLs matching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182</cp:revision>
  <dcterms:created xsi:type="dcterms:W3CDTF">2006-08-16T00:00:00Z</dcterms:created>
  <dcterms:modified xsi:type="dcterms:W3CDTF">2016-05-18T04:22:33Z</dcterms:modified>
</cp:coreProperties>
</file>