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551" autoAdjust="0"/>
  </p:normalViewPr>
  <p:slideViewPr>
    <p:cSldViewPr>
      <p:cViewPr varScale="1">
        <p:scale>
          <a:sx n="55" d="100"/>
          <a:sy n="55" d="100"/>
        </p:scale>
        <p:origin x="-29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 blog/templates/blog/someTemplate.html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{% for post in posts %}</a:t>
            </a:r>
          </a:p>
          <a:p>
            <a:r>
              <a:rPr lang="en-US" dirty="0" smtClean="0"/>
              <a:t>		&lt;li&gt;</a:t>
            </a:r>
          </a:p>
          <a:p>
            <a:r>
              <a:rPr lang="en-US" dirty="0" smtClean="0"/>
              <a:t>			&lt;a </a:t>
            </a:r>
            <a:r>
              <a:rPr lang="en-US" dirty="0" err="1" smtClean="0"/>
              <a:t>href</a:t>
            </a:r>
            <a:r>
              <a:rPr lang="en-US" dirty="0" smtClean="0"/>
              <a:t>="{ </a:t>
            </a:r>
            <a:r>
              <a:rPr lang="en-US" dirty="0" err="1" smtClean="0"/>
              <a:t>url</a:t>
            </a:r>
            <a:r>
              <a:rPr lang="en-US" dirty="0" smtClean="0"/>
              <a:t> ‘</a:t>
            </a:r>
            <a:r>
              <a:rPr lang="en-US" dirty="0" err="1" smtClean="0"/>
              <a:t>post_detail</a:t>
            </a:r>
            <a:r>
              <a:rPr lang="en-US" dirty="0" smtClean="0"/>
              <a:t>’ post.pk %"&gt;</a:t>
            </a:r>
          </a:p>
          <a:p>
            <a:r>
              <a:rPr lang="en-US" dirty="0" smtClean="0"/>
              <a:t>			{{ </a:t>
            </a:r>
            <a:r>
              <a:rPr lang="en-US" dirty="0" err="1" smtClean="0"/>
              <a:t>post.title|capfirst</a:t>
            </a:r>
            <a:r>
              <a:rPr lang="en-US" dirty="0" smtClean="0"/>
              <a:t>}}</a:t>
            </a:r>
          </a:p>
          <a:p>
            <a:r>
              <a:rPr lang="en-US" dirty="0" smtClean="0"/>
              <a:t>			&lt;/a&gt;</a:t>
            </a:r>
          </a:p>
          <a:p>
            <a:r>
              <a:rPr lang="en-US" dirty="0" smtClean="0"/>
              <a:t>		&lt;/li&gt;</a:t>
            </a:r>
          </a:p>
          <a:p>
            <a:r>
              <a:rPr lang="en-US" dirty="0" smtClean="0"/>
              <a:t>	{%</a:t>
            </a:r>
            <a:r>
              <a:rPr lang="en-US" dirty="0" err="1" smtClean="0"/>
              <a:t>endfor</a:t>
            </a:r>
            <a:r>
              <a:rPr lang="en-US" dirty="0" smtClean="0"/>
              <a:t>%}</a:t>
            </a:r>
          </a:p>
          <a:p>
            <a:r>
              <a:rPr lang="en-US" dirty="0" smtClean="0"/>
              <a:t>{/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it-IT" dirty="0" smtClean="0"/>
          </a:p>
          <a:p>
            <a:r>
              <a:rPr lang="it-IT" dirty="0" smtClean="0"/>
              <a:t>&lt;ul&gt;</a:t>
            </a:r>
          </a:p>
          <a:p>
            <a:r>
              <a:rPr lang="it-IT" dirty="0" smtClean="0"/>
              <a:t>	&lt;li&gt; &lt;a href="/posts/1"&gt;Bla Bla Bla&lt;/a&gt;&lt;/li&gt;</a:t>
            </a:r>
          </a:p>
          <a:p>
            <a:r>
              <a:rPr lang="it-IT" dirty="0" smtClean="0"/>
              <a:t>	&lt;li&gt; &lt;a href="/posts/2"&gt;Bli Bli Bli&lt;/a&gt;&lt;/li&gt;</a:t>
            </a:r>
          </a:p>
          <a:p>
            <a:r>
              <a:rPr lang="it-IT" dirty="0" smtClean="0"/>
              <a:t>{/ul&gt;</a:t>
            </a:r>
          </a:p>
          <a:p>
            <a:endParaRPr lang="it-IT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1"/>
            <a:ext cx="5486400" cy="1905000"/>
          </a:xfrm>
        </p:spPr>
        <p:txBody>
          <a:bodyPr/>
          <a:lstStyle/>
          <a:p>
            <a:r>
              <a:rPr lang="en-NZ" sz="4000" dirty="0" err="1" smtClean="0"/>
              <a:t>Django</a:t>
            </a:r>
            <a:r>
              <a:rPr lang="en-NZ" sz="4000" dirty="0" smtClean="0"/>
              <a:t> DYNAMIC CONTENT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00800" cy="1752600"/>
          </a:xfrm>
        </p:spPr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19812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53858" cy="34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95" y="5181600"/>
            <a:ext cx="631743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3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Recall the most important </a:t>
            </a:r>
            <a:r>
              <a:rPr lang="en-NZ" dirty="0" err="1" smtClean="0"/>
              <a:t>Django</a:t>
            </a:r>
            <a:r>
              <a:rPr lang="en-NZ" dirty="0" smtClean="0"/>
              <a:t> conceptual figure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1798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URL Patterns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31798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231798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Templates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86935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Models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77964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mysite/urls.py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80051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blog/views.py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0202" y="5331023"/>
            <a:ext cx="170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blog/models.py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03758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blog/urls.py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810631"/>
            <a:ext cx="143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blog/templates/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257800" y="2583359"/>
            <a:ext cx="137160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910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24400" y="3269159"/>
            <a:ext cx="0" cy="144780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086600" y="2051448"/>
            <a:ext cx="1676400" cy="1293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Recall URLs </a:t>
            </a:r>
            <a:r>
              <a:rPr lang="en-NZ" dirty="0" smtClean="0"/>
              <a:t>matching</a:t>
            </a:r>
            <a:endParaRPr lang="en-US" dirty="0"/>
          </a:p>
        </p:txBody>
      </p:sp>
      <p:pic>
        <p:nvPicPr>
          <p:cNvPr id="1026" name="Picture 2" descr="D:\Dropbox\Work\Teaching\IN712 - Web Programming 3\Teaching Sessions\23Django 2 - Views, Templates URLs and Python regular expressions\images\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9" y="2438400"/>
            <a:ext cx="8662161" cy="29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4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HTML files that have extra </a:t>
            </a:r>
            <a:r>
              <a:rPr lang="en-US" dirty="0" smtClean="0"/>
              <a:t>syntax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view calls render, it passes data into the template, and the template generates the HTML to show the </a:t>
            </a:r>
            <a:r>
              <a:rPr lang="en-US" dirty="0" smtClean="0"/>
              <a:t>user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{{ variable }}</a:t>
            </a:r>
          </a:p>
          <a:p>
            <a:pPr lvl="1"/>
            <a:r>
              <a:rPr lang="en-US" dirty="0"/>
              <a:t> A variable's value is shown when the variable name is used inside of double curly braces</a:t>
            </a:r>
            <a:r>
              <a:rPr lang="en-US" dirty="0" smtClean="0"/>
              <a:t>.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{% tag %}</a:t>
            </a:r>
          </a:p>
          <a:p>
            <a:pPr lvl="1"/>
            <a:r>
              <a:rPr lang="en-US" dirty="0"/>
              <a:t>Template tag is enclosed in curly braces with percent, and are used for </a:t>
            </a:r>
            <a:r>
              <a:rPr lang="en-US" dirty="0" err="1"/>
              <a:t>for</a:t>
            </a:r>
            <a:r>
              <a:rPr lang="en-US" dirty="0"/>
              <a:t> loops, ifs, </a:t>
            </a:r>
            <a:r>
              <a:rPr lang="en-US" dirty="0" err="1"/>
              <a:t>structrual</a:t>
            </a:r>
            <a:r>
              <a:rPr lang="en-US" dirty="0"/>
              <a:t> elements, and </a:t>
            </a:r>
            <a:r>
              <a:rPr lang="en-NZ" dirty="0" smtClean="0"/>
              <a:t>other blocks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{{ variable | filter }}</a:t>
            </a:r>
          </a:p>
          <a:p>
            <a:pPr lvl="1"/>
            <a:r>
              <a:rPr lang="en-US" dirty="0"/>
              <a:t> a variable </a:t>
            </a:r>
            <a:r>
              <a:rPr lang="en-US" dirty="0" smtClean="0"/>
              <a:t>can </a:t>
            </a:r>
            <a:r>
              <a:rPr lang="en-US" dirty="0"/>
              <a:t>have a pipe character after it to use a template filter</a:t>
            </a:r>
            <a:r>
              <a:rPr lang="en-US" dirty="0" smtClean="0"/>
              <a:t>. </a:t>
            </a:r>
            <a:r>
              <a:rPr lang="en-US" dirty="0"/>
              <a:t>Template filters take a string as input and return a string as </a:t>
            </a:r>
            <a:r>
              <a:rPr lang="en-US" dirty="0" smtClean="0"/>
              <a:t>output</a:t>
            </a:r>
          </a:p>
          <a:p>
            <a:pPr lvl="2"/>
            <a:r>
              <a:rPr lang="en-US" dirty="0"/>
              <a:t> can be thought of much like the pipe in shell </a:t>
            </a:r>
            <a:r>
              <a:rPr lang="en-US" dirty="0" smtClean="0"/>
              <a:t>scripting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 blog/templates/blog/post_list.html</a:t>
            </a:r>
          </a:p>
          <a:p>
            <a:pPr marL="0" indent="0">
              <a:buNone/>
            </a:pPr>
            <a:r>
              <a:rPr lang="en-US" dirty="0"/>
              <a:t>&lt;h3&gt; {{</a:t>
            </a:r>
            <a:r>
              <a:rPr lang="en-US" dirty="0" err="1"/>
              <a:t>post.title</a:t>
            </a:r>
            <a:r>
              <a:rPr lang="en-US" dirty="0"/>
              <a:t>}} &lt;/h3&gt;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#resulting HTML</a:t>
            </a:r>
          </a:p>
          <a:p>
            <a:pPr marL="0" indent="0">
              <a:buNone/>
            </a:pPr>
            <a:r>
              <a:rPr lang="en-NZ" dirty="0" smtClean="0"/>
              <a:t>&lt;h3&gt; The title of the post &lt;/h3&gt;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 blog/templates/blog/post_list.html</a:t>
            </a:r>
          </a:p>
          <a:p>
            <a:pPr marL="0" indent="0">
              <a:buNone/>
            </a:pPr>
            <a:r>
              <a:rPr lang="en-US" dirty="0"/>
              <a:t>{% for post in posts %}</a:t>
            </a:r>
          </a:p>
          <a:p>
            <a:pPr marL="0" indent="0">
              <a:buNone/>
            </a:pPr>
            <a:r>
              <a:rPr lang="en-US" dirty="0" smtClean="0"/>
              <a:t>	&lt;li&gt; {{ </a:t>
            </a:r>
            <a:r>
              <a:rPr lang="en-US" dirty="0" err="1"/>
              <a:t>post.title</a:t>
            </a:r>
            <a:r>
              <a:rPr lang="en-US" dirty="0"/>
              <a:t> </a:t>
            </a:r>
            <a:r>
              <a:rPr lang="en-US" dirty="0" smtClean="0"/>
              <a:t>}} &lt;/li&gt;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{% </a:t>
            </a:r>
            <a:r>
              <a:rPr lang="en-US" dirty="0" err="1"/>
              <a:t>endfor</a:t>
            </a:r>
            <a:r>
              <a:rPr lang="en-US" dirty="0"/>
              <a:t> </a:t>
            </a:r>
            <a:r>
              <a:rPr lang="en-US" dirty="0" smtClean="0"/>
              <a:t>%}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#resulting HTML</a:t>
            </a:r>
          </a:p>
          <a:p>
            <a:pPr marL="0" indent="0">
              <a:buNone/>
            </a:pPr>
            <a:r>
              <a:rPr lang="en-NZ" dirty="0" smtClean="0"/>
              <a:t>&lt;li&gt; </a:t>
            </a:r>
            <a:r>
              <a:rPr lang="en-NZ" dirty="0"/>
              <a:t>The title of </a:t>
            </a:r>
            <a:r>
              <a:rPr lang="en-NZ" dirty="0" smtClean="0"/>
              <a:t>post 1 &lt;/li&gt;</a:t>
            </a:r>
          </a:p>
          <a:p>
            <a:pPr marL="0" indent="0">
              <a:buNone/>
            </a:pPr>
            <a:r>
              <a:rPr lang="en-NZ" dirty="0" smtClean="0"/>
              <a:t>&lt;li&gt; </a:t>
            </a:r>
            <a:r>
              <a:rPr lang="en-NZ" dirty="0"/>
              <a:t>The title of post </a:t>
            </a:r>
            <a:r>
              <a:rPr lang="en-NZ" dirty="0" smtClean="0"/>
              <a:t>2 &lt;/li&gt;</a:t>
            </a:r>
          </a:p>
          <a:p>
            <a:pPr marL="0" indent="0">
              <a:buNone/>
            </a:pPr>
            <a:r>
              <a:rPr lang="en-NZ" dirty="0" smtClean="0"/>
              <a:t>&lt;li&gt; </a:t>
            </a:r>
            <a:r>
              <a:rPr lang="en-NZ" dirty="0"/>
              <a:t>The title of post </a:t>
            </a:r>
            <a:r>
              <a:rPr lang="en-NZ" dirty="0" smtClean="0"/>
              <a:t>3he is required &lt;/li&gt;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265622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/>
              <a:t>Notice: The posts variable is passed into the template by a 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00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URL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#In </a:t>
            </a:r>
            <a:r>
              <a:rPr lang="en-US" sz="2000" dirty="0" smtClean="0"/>
              <a:t>blog/urls.py</a:t>
            </a:r>
          </a:p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/>
              <a:t>url</a:t>
            </a:r>
            <a:r>
              <a:rPr lang="en-US" sz="2000" dirty="0"/>
              <a:t>(r'^$', </a:t>
            </a:r>
            <a:r>
              <a:rPr lang="en-US" sz="2000" dirty="0" err="1"/>
              <a:t>views.post_list</a:t>
            </a:r>
            <a:r>
              <a:rPr lang="en-US" sz="2000" dirty="0"/>
              <a:t>, name='</a:t>
            </a:r>
            <a:r>
              <a:rPr lang="en-US" sz="2000" dirty="0" err="1"/>
              <a:t>post_list</a:t>
            </a:r>
            <a:r>
              <a:rPr lang="en-US" sz="2000" dirty="0"/>
              <a:t>'),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/>
              <a:t>url</a:t>
            </a:r>
            <a:r>
              <a:rPr lang="en-US" sz="2000" dirty="0"/>
              <a:t>(</a:t>
            </a:r>
            <a:r>
              <a:rPr lang="en-US" sz="2000" dirty="0" err="1"/>
              <a:t>r'^post</a:t>
            </a:r>
            <a:r>
              <a:rPr lang="en-US" sz="2000" dirty="0"/>
              <a:t>/(?P&lt;</a:t>
            </a:r>
            <a:r>
              <a:rPr lang="en-US" sz="2000" dirty="0" err="1"/>
              <a:t>pk</a:t>
            </a:r>
            <a:r>
              <a:rPr lang="en-US" sz="2000" dirty="0"/>
              <a:t>&gt;\d+)/$', </a:t>
            </a:r>
            <a:r>
              <a:rPr lang="en-US" sz="2000" dirty="0" err="1" smtClean="0"/>
              <a:t>views.post_detail</a:t>
            </a:r>
            <a:r>
              <a:rPr lang="en-US" sz="2000" dirty="0" smtClean="0"/>
              <a:t>, name</a:t>
            </a:r>
            <a:r>
              <a:rPr lang="en-US" sz="2000" dirty="0"/>
              <a:t>='</a:t>
            </a:r>
            <a:r>
              <a:rPr lang="en-US" sz="2000" dirty="0" err="1"/>
              <a:t>post_detail</a:t>
            </a:r>
            <a:r>
              <a:rPr lang="en-US" sz="2000" dirty="0" smtClean="0"/>
              <a:t>'),</a:t>
            </a:r>
          </a:p>
          <a:p>
            <a:pPr marL="0" indent="0">
              <a:buNone/>
            </a:pPr>
            <a:r>
              <a:rPr lang="en-NZ" sz="2000" dirty="0" smtClean="0"/>
              <a:t>]</a:t>
            </a:r>
          </a:p>
          <a:p>
            <a:pPr marL="0" indent="0">
              <a:buNone/>
            </a:pPr>
            <a:r>
              <a:rPr lang="en-NZ" sz="2000" dirty="0" smtClean="0"/>
              <a:t>{% </a:t>
            </a:r>
            <a:r>
              <a:rPr lang="en-NZ" sz="2000" dirty="0" err="1" smtClean="0"/>
              <a:t>url</a:t>
            </a:r>
            <a:r>
              <a:rPr lang="en-NZ" sz="2000" dirty="0" smtClean="0"/>
              <a:t> ‘</a:t>
            </a:r>
            <a:r>
              <a:rPr lang="en-NZ" sz="2000" dirty="0" err="1" smtClean="0"/>
              <a:t>post_list</a:t>
            </a:r>
            <a:r>
              <a:rPr lang="en-NZ" sz="2000" dirty="0" smtClean="0"/>
              <a:t>’ %} # </a:t>
            </a:r>
            <a:r>
              <a:rPr lang="en-US" sz="2000" dirty="0" smtClean="0"/>
              <a:t>will </a:t>
            </a:r>
            <a:r>
              <a:rPr lang="en-US" sz="2000" dirty="0"/>
              <a:t>generate the path to the </a:t>
            </a:r>
            <a:r>
              <a:rPr lang="en-US" sz="2000" dirty="0" err="1" smtClean="0"/>
              <a:t>post_list</a:t>
            </a:r>
            <a:r>
              <a:rPr lang="en-US" sz="2000" dirty="0" smtClean="0"/>
              <a:t> </a:t>
            </a:r>
            <a:r>
              <a:rPr lang="en-US" sz="2000" dirty="0"/>
              <a:t>view, which is just a slash</a:t>
            </a:r>
            <a:r>
              <a:rPr lang="en-US" sz="2000" dirty="0" smtClean="0"/>
              <a:t>.  </a:t>
            </a:r>
          </a:p>
          <a:p>
            <a:pPr marL="0" indent="0">
              <a:buNone/>
            </a:pPr>
            <a:r>
              <a:rPr lang="en-NZ" sz="2000" dirty="0" smtClean="0">
                <a:solidFill>
                  <a:srgbClr val="FF0000"/>
                </a:solidFill>
              </a:rPr>
              <a:t>/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NZ" sz="2000" dirty="0" smtClean="0"/>
              <a:t>{% </a:t>
            </a:r>
            <a:r>
              <a:rPr lang="en-NZ" sz="2000" dirty="0" err="1"/>
              <a:t>url</a:t>
            </a:r>
            <a:r>
              <a:rPr lang="en-NZ" sz="2000" dirty="0"/>
              <a:t> ‘</a:t>
            </a:r>
            <a:r>
              <a:rPr lang="en-NZ" sz="2000" dirty="0" err="1" smtClean="0"/>
              <a:t>post_detail</a:t>
            </a:r>
            <a:r>
              <a:rPr lang="en-NZ" sz="2000" dirty="0" smtClean="0"/>
              <a:t>’  post.pk %} </a:t>
            </a:r>
            <a:r>
              <a:rPr lang="en-NZ" sz="2000" dirty="0"/>
              <a:t># </a:t>
            </a:r>
            <a:r>
              <a:rPr lang="en-US" sz="2000" dirty="0"/>
              <a:t>will generate the path to the </a:t>
            </a:r>
            <a:r>
              <a:rPr lang="en-US" sz="2000" dirty="0" err="1" smtClean="0"/>
              <a:t>post_detail</a:t>
            </a:r>
            <a:r>
              <a:rPr lang="en-US" sz="2000" dirty="0" smtClean="0"/>
              <a:t> </a:t>
            </a:r>
            <a:r>
              <a:rPr lang="en-US" sz="2000" dirty="0"/>
              <a:t>view</a:t>
            </a:r>
            <a:r>
              <a:rPr lang="en-US" sz="2000" dirty="0" smtClean="0"/>
              <a:t>, view </a:t>
            </a:r>
            <a:r>
              <a:rPr lang="en-US" sz="2000" dirty="0"/>
              <a:t>for whatever </a:t>
            </a:r>
            <a:r>
              <a:rPr lang="en-US" sz="2000" dirty="0" smtClean="0"/>
              <a:t>post </a:t>
            </a:r>
            <a:r>
              <a:rPr lang="en-US" sz="2000" dirty="0" err="1" smtClean="0"/>
              <a:t>pk</a:t>
            </a:r>
            <a:r>
              <a:rPr lang="en-US" sz="2000" dirty="0" smtClean="0"/>
              <a:t> (Id) </a:t>
            </a:r>
            <a:r>
              <a:rPr lang="en-US" sz="2000" dirty="0"/>
              <a:t>is </a:t>
            </a:r>
            <a:r>
              <a:rPr lang="en-US" sz="2000" dirty="0" smtClean="0"/>
              <a:t>given </a:t>
            </a:r>
          </a:p>
          <a:p>
            <a:pPr marL="0" indent="0">
              <a:buNone/>
            </a:pPr>
            <a:r>
              <a:rPr lang="en-NZ" sz="2000" dirty="0" smtClean="0">
                <a:solidFill>
                  <a:srgbClr val="FF0000"/>
                </a:solidFill>
              </a:rPr>
              <a:t>/post/3/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fontAlgn="base"/>
            <a:r>
              <a:rPr lang="en-US" sz="2000" dirty="0"/>
              <a:t>the URL tag accomplishes is a bit of future-proofing</a:t>
            </a:r>
            <a:r>
              <a:rPr lang="en-US" sz="2000" dirty="0" smtClean="0"/>
              <a:t>. If </a:t>
            </a:r>
            <a:r>
              <a:rPr lang="en-US" sz="2000" dirty="0"/>
              <a:t>we decide to change a URL pattern later on, the links we use in our templates will still be correct if we use the URL tag.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2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Template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 blog/templates/blog/post_list.html</a:t>
            </a:r>
          </a:p>
          <a:p>
            <a:pPr marL="0" indent="0">
              <a:buNone/>
            </a:pPr>
            <a:r>
              <a:rPr lang="en-US" dirty="0"/>
              <a:t>&lt;h3&gt; {{</a:t>
            </a:r>
            <a:r>
              <a:rPr lang="en-US" dirty="0" err="1" smtClean="0"/>
              <a:t>post.title|upper</a:t>
            </a:r>
            <a:r>
              <a:rPr lang="en-US" dirty="0" smtClean="0"/>
              <a:t>}} </a:t>
            </a:r>
            <a:r>
              <a:rPr lang="en-US" dirty="0"/>
              <a:t>&lt;/h3&gt;</a:t>
            </a:r>
          </a:p>
          <a:p>
            <a:pPr marL="0" indent="0">
              <a:buNone/>
            </a:pPr>
            <a:r>
              <a:rPr lang="en-US" dirty="0"/>
              <a:t>This displays the value of the {{ </a:t>
            </a:r>
            <a:r>
              <a:rPr lang="en-US" dirty="0" err="1"/>
              <a:t>post.title</a:t>
            </a:r>
            <a:r>
              <a:rPr lang="en-US" dirty="0"/>
              <a:t> }} variable after being filtered through the </a:t>
            </a:r>
            <a:r>
              <a:rPr lang="en-US" dirty="0" smtClean="0"/>
              <a:t>upper</a:t>
            </a:r>
            <a:r>
              <a:rPr lang="en-US" dirty="0"/>
              <a:t> filter, which converts text to </a:t>
            </a:r>
            <a:r>
              <a:rPr lang="en-US" dirty="0" smtClean="0"/>
              <a:t>upper case</a:t>
            </a:r>
            <a:r>
              <a:rPr lang="en-US" dirty="0"/>
              <a:t>.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#resulting HTML</a:t>
            </a:r>
          </a:p>
          <a:p>
            <a:pPr marL="0" indent="0">
              <a:buNone/>
            </a:pPr>
            <a:r>
              <a:rPr lang="en-NZ" dirty="0"/>
              <a:t>&lt;</a:t>
            </a:r>
            <a:r>
              <a:rPr lang="en-NZ" dirty="0" smtClean="0"/>
              <a:t>h3&gt;THE TITLE OF THE POST&lt;/</a:t>
            </a:r>
            <a:r>
              <a:rPr lang="en-NZ" dirty="0"/>
              <a:t>h3&gt;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4210</TotalTime>
  <Words>181</Words>
  <Application>Microsoft Office PowerPoint</Application>
  <PresentationFormat>On-screen Show (4:3)</PresentationFormat>
  <Paragraphs>88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Django DYNAMIC CONTENT</vt:lpstr>
      <vt:lpstr>Recall the most important Django conceptual figure</vt:lpstr>
      <vt:lpstr>Recall URLs matching</vt:lpstr>
      <vt:lpstr>Django templates</vt:lpstr>
      <vt:lpstr>Template Syntax</vt:lpstr>
      <vt:lpstr>Template Variables</vt:lpstr>
      <vt:lpstr>Template Loops</vt:lpstr>
      <vt:lpstr>URL Tag</vt:lpstr>
      <vt:lpstr>Template Filters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198</cp:revision>
  <dcterms:created xsi:type="dcterms:W3CDTF">2006-08-16T00:00:00Z</dcterms:created>
  <dcterms:modified xsi:type="dcterms:W3CDTF">2016-05-23T04:42:56Z</dcterms:modified>
</cp:coreProperties>
</file>