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401" r:id="rId3"/>
    <p:sldId id="416" r:id="rId4"/>
    <p:sldId id="402" r:id="rId5"/>
    <p:sldId id="403" r:id="rId6"/>
    <p:sldId id="404" r:id="rId7"/>
    <p:sldId id="417" r:id="rId8"/>
    <p:sldId id="405" r:id="rId9"/>
    <p:sldId id="406" r:id="rId10"/>
    <p:sldId id="407" r:id="rId11"/>
    <p:sldId id="408" r:id="rId12"/>
    <p:sldId id="409" r:id="rId13"/>
    <p:sldId id="411" r:id="rId14"/>
    <p:sldId id="412" r:id="rId15"/>
    <p:sldId id="413" r:id="rId16"/>
    <p:sldId id="414" r:id="rId17"/>
    <p:sldId id="415" r:id="rId18"/>
    <p:sldId id="336" r:id="rId19"/>
    <p:sldId id="339" r:id="rId20"/>
    <p:sldId id="341" r:id="rId21"/>
    <p:sldId id="41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9" autoAdjust="0"/>
    <p:restoredTop sz="66095" autoAdjust="0"/>
  </p:normalViewPr>
  <p:slideViewPr>
    <p:cSldViewPr>
      <p:cViewPr varScale="1">
        <p:scale>
          <a:sx n="76" d="100"/>
          <a:sy n="76" d="100"/>
        </p:scale>
        <p:origin x="-26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BA53-7C6F-4BC8-8449-397E8BAE2CEC}" type="datetimeFigureOut">
              <a:rPr lang="en-NZ" smtClean="0"/>
              <a:t>30/03/2016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0335-6261-4D17-B74F-AB4A9A01B6E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99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851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79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pPr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126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veweave.com/joSXJ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Javascript</a:t>
            </a:r>
            <a:r>
              <a:rPr lang="en-NZ" dirty="0" smtClean="0"/>
              <a:t> events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 3 </a:t>
            </a:r>
          </a:p>
        </p:txBody>
      </p:sp>
    </p:spTree>
    <p:extLst>
      <p:ext uri="{BB962C8B-B14F-4D97-AF65-F5344CB8AC3E}">
        <p14:creationId xmlns:p14="http://schemas.microsoft.com/office/powerpoint/2010/main" val="240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which type of event we encounter, they are all </a:t>
            </a:r>
            <a:r>
              <a:rPr lang="en-US" b="1" dirty="0"/>
              <a:t>DOM event objects </a:t>
            </a:r>
            <a:r>
              <a:rPr lang="en-US" dirty="0" smtClean="0"/>
              <a:t>and the </a:t>
            </a:r>
            <a:r>
              <a:rPr lang="en-US" dirty="0"/>
              <a:t>event handlers associated with them can access and manipulate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Typically we </a:t>
            </a:r>
            <a:r>
              <a:rPr lang="en-US" dirty="0"/>
              <a:t>see the events passed to the function handler as a parameter named </a:t>
            </a:r>
            <a:r>
              <a:rPr lang="en-US" i="1" dirty="0" smtClean="0"/>
              <a:t>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57662"/>
            <a:ext cx="7054584" cy="105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31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objects have many properties and methods.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of these properties </a:t>
            </a:r>
            <a:r>
              <a:rPr lang="en-US" dirty="0" smtClean="0"/>
              <a:t>are not used</a:t>
            </a:r>
          </a:p>
          <a:p>
            <a:r>
              <a:rPr lang="en-US" dirty="0" smtClean="0"/>
              <a:t>but </a:t>
            </a:r>
            <a:r>
              <a:rPr lang="en-US" dirty="0"/>
              <a:t>several key properties and methods of the event object are </a:t>
            </a:r>
            <a:r>
              <a:rPr lang="en-US" dirty="0" smtClean="0"/>
              <a:t>worth knowing</a:t>
            </a:r>
            <a:endParaRPr lang="en-US" dirty="0"/>
          </a:p>
          <a:p>
            <a:r>
              <a:rPr lang="en-US" b="1" dirty="0" smtClean="0"/>
              <a:t>Bubbles: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sz="1800" dirty="0"/>
              <a:t>bubbles </a:t>
            </a:r>
            <a:r>
              <a:rPr lang="en-US" dirty="0"/>
              <a:t>property is a Boolean value. If an event’s </a:t>
            </a:r>
            <a:r>
              <a:rPr lang="en-US" sz="1800" dirty="0" smtClean="0"/>
              <a:t>bubbles </a:t>
            </a:r>
            <a:r>
              <a:rPr lang="en-US" dirty="0" smtClean="0"/>
              <a:t>property </a:t>
            </a:r>
            <a:r>
              <a:rPr lang="en-US" dirty="0"/>
              <a:t>is set to </a:t>
            </a:r>
            <a:r>
              <a:rPr lang="en-US" sz="1800" dirty="0"/>
              <a:t>true </a:t>
            </a:r>
            <a:r>
              <a:rPr lang="en-US" dirty="0"/>
              <a:t>then there must be an event handler in place to </a:t>
            </a:r>
            <a:r>
              <a:rPr lang="en-US" dirty="0" smtClean="0"/>
              <a:t>handle </a:t>
            </a:r>
            <a:r>
              <a:rPr lang="en-US" dirty="0"/>
              <a:t>the event or it will bubble up to its parent and trigger an event </a:t>
            </a:r>
            <a:r>
              <a:rPr lang="en-US" dirty="0" smtClean="0"/>
              <a:t>handler there</a:t>
            </a:r>
          </a:p>
          <a:p>
            <a:r>
              <a:rPr lang="en-US" b="1" dirty="0"/>
              <a:t>Cancelable</a:t>
            </a:r>
            <a:r>
              <a:rPr lang="en-US" dirty="0"/>
              <a:t>. The Cancelable property is also a Boolean value that </a:t>
            </a:r>
            <a:r>
              <a:rPr lang="en-US" dirty="0" smtClean="0"/>
              <a:t>indicates whether </a:t>
            </a:r>
            <a:r>
              <a:rPr lang="en-US" dirty="0"/>
              <a:t>or not the event can be </a:t>
            </a:r>
            <a:r>
              <a:rPr lang="en-US" dirty="0" smtClean="0"/>
              <a:t>cancelled</a:t>
            </a:r>
          </a:p>
          <a:p>
            <a:r>
              <a:rPr lang="en-US" b="1" dirty="0" err="1"/>
              <a:t>preventDefault</a:t>
            </a:r>
            <a:r>
              <a:rPr lang="en-US" dirty="0"/>
              <a:t>. A cancelable default action for an event can be stopped </a:t>
            </a:r>
            <a:r>
              <a:rPr lang="en-US" dirty="0" smtClean="0"/>
              <a:t>using the </a:t>
            </a:r>
            <a:r>
              <a:rPr lang="en-US" dirty="0" err="1"/>
              <a:t>preventDefault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3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A sample event handler function that prevents the default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preventDefault</a:t>
            </a:r>
            <a:r>
              <a:rPr lang="en-US" dirty="0"/>
              <a:t>()method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common practice </a:t>
            </a:r>
            <a:r>
              <a:rPr lang="en-US" dirty="0"/>
              <a:t>when you want to send data asynchronously when a form is submitted</a:t>
            </a:r>
            <a:r>
              <a:rPr lang="en-US" dirty="0" smtClean="0"/>
              <a:t>, for </a:t>
            </a:r>
            <a:r>
              <a:rPr lang="en-US" dirty="0"/>
              <a:t>example, since the default event of a form submit click is to post to a </a:t>
            </a:r>
            <a:r>
              <a:rPr lang="en-US" dirty="0" smtClean="0"/>
              <a:t>new URL </a:t>
            </a:r>
            <a:r>
              <a:rPr lang="en-US" dirty="0"/>
              <a:t>(which causes the browser to refresh the entire page).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52863"/>
            <a:ext cx="6879831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65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events are defined to capture a range of interactions driven by the </a:t>
            </a:r>
            <a:r>
              <a:rPr lang="en-US" dirty="0" smtClean="0"/>
              <a:t>mouse</a:t>
            </a:r>
            <a:endParaRPr lang="en-US" dirty="0"/>
          </a:p>
          <a:p>
            <a:r>
              <a:rPr lang="en-US" dirty="0"/>
              <a:t>These can be further categorized as mouse click and mouse move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824434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15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Keyboard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events are most useful within input fields.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could for example </a:t>
            </a:r>
            <a:r>
              <a:rPr lang="en-US" dirty="0" smtClean="0"/>
              <a:t>validate an </a:t>
            </a:r>
            <a:r>
              <a:rPr lang="en-US" dirty="0"/>
              <a:t>email address, or send an asynchronous request for a dropdown list of </a:t>
            </a:r>
            <a:r>
              <a:rPr lang="en-US" dirty="0" smtClean="0"/>
              <a:t>suggestions with </a:t>
            </a:r>
            <a:r>
              <a:rPr lang="en-US" dirty="0"/>
              <a:t>each key </a:t>
            </a:r>
            <a:r>
              <a:rPr lang="en-US" dirty="0" smtClean="0"/>
              <a:t>press</a:t>
            </a:r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86058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24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Forms are the main means by which user input is collected and transmitted to </a:t>
            </a:r>
            <a:r>
              <a:rPr lang="en-US" sz="2000" dirty="0" smtClean="0"/>
              <a:t>the server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events triggered by forms allow us to do some timely processing in </a:t>
            </a:r>
            <a:r>
              <a:rPr lang="en-US" sz="2000" dirty="0" smtClean="0"/>
              <a:t>response to </a:t>
            </a:r>
            <a:r>
              <a:rPr lang="en-US" sz="2000" dirty="0"/>
              <a:t>user </a:t>
            </a:r>
            <a:r>
              <a:rPr lang="en-US" sz="2000" dirty="0" smtClean="0"/>
              <a:t>input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most common JavaScript listener for forms is the </a:t>
            </a:r>
            <a:r>
              <a:rPr lang="en-US" sz="2000" dirty="0" err="1"/>
              <a:t>onsubmit</a:t>
            </a:r>
            <a:r>
              <a:rPr lang="en-US" sz="2000" dirty="0"/>
              <a:t> </a:t>
            </a:r>
            <a:r>
              <a:rPr lang="en-US" sz="2000" dirty="0" smtClean="0"/>
              <a:t>event</a:t>
            </a:r>
            <a:endParaRPr 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8316"/>
            <a:ext cx="5537200" cy="342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39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Frame events are the events related to the browser frame that contains your web page </a:t>
            </a:r>
          </a:p>
          <a:p>
            <a:r>
              <a:rPr lang="en-US" dirty="0" smtClean="0"/>
              <a:t>The </a:t>
            </a:r>
            <a:r>
              <a:rPr lang="en-US" dirty="0"/>
              <a:t>most important event is the </a:t>
            </a:r>
            <a:r>
              <a:rPr lang="en-US" dirty="0" err="1"/>
              <a:t>onload</a:t>
            </a:r>
            <a:r>
              <a:rPr lang="en-US" dirty="0"/>
              <a:t> event, which tells </a:t>
            </a:r>
            <a:r>
              <a:rPr lang="en-US" dirty="0" smtClean="0"/>
              <a:t>us an </a:t>
            </a:r>
            <a:r>
              <a:rPr lang="en-US" dirty="0"/>
              <a:t>object is loaded and therefore ready to work with.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fact, every nontrivial </a:t>
            </a:r>
            <a:r>
              <a:rPr lang="en-US" dirty="0" smtClean="0"/>
              <a:t>event listener </a:t>
            </a:r>
            <a:r>
              <a:rPr lang="en-US" dirty="0"/>
              <a:t>you write requires that the HTML be fully </a:t>
            </a:r>
            <a:r>
              <a:rPr lang="en-US" dirty="0" smtClean="0"/>
              <a:t>loaded</a:t>
            </a:r>
            <a:endParaRPr lang="en-US" dirty="0"/>
          </a:p>
          <a:p>
            <a:r>
              <a:rPr lang="en-US" dirty="0"/>
              <a:t>However, a problem can occur if the JavaScript tries to </a:t>
            </a:r>
            <a:r>
              <a:rPr lang="en-US" dirty="0" smtClean="0"/>
              <a:t> reference </a:t>
            </a:r>
            <a:r>
              <a:rPr lang="en-US" dirty="0"/>
              <a:t>a </a:t>
            </a:r>
            <a:r>
              <a:rPr lang="en-US" dirty="0" smtClean="0"/>
              <a:t>particular &lt;</a:t>
            </a:r>
            <a:r>
              <a:rPr lang="en-US" dirty="0"/>
              <a:t>div&gt; in the HTML page that has not yet been </a:t>
            </a:r>
            <a:r>
              <a:rPr lang="en-US" dirty="0" smtClean="0"/>
              <a:t>loaded</a:t>
            </a:r>
          </a:p>
          <a:p>
            <a:r>
              <a:rPr lang="en-US" dirty="0" smtClean="0"/>
              <a:t>If </a:t>
            </a:r>
            <a:r>
              <a:rPr lang="en-US" dirty="0"/>
              <a:t>the code attempts to </a:t>
            </a:r>
            <a:r>
              <a:rPr lang="en-US" dirty="0" smtClean="0"/>
              <a:t>set up </a:t>
            </a:r>
            <a:r>
              <a:rPr lang="en-US" dirty="0"/>
              <a:t>a listener on this not-yet-loaded &lt;div&gt;, then an error will be </a:t>
            </a:r>
            <a:r>
              <a:rPr lang="en-US" dirty="0" smtClean="0"/>
              <a:t>triggered</a:t>
            </a:r>
          </a:p>
          <a:p>
            <a:r>
              <a:rPr lang="en-US" dirty="0" smtClean="0"/>
              <a:t>For this reason </a:t>
            </a:r>
            <a:r>
              <a:rPr lang="en-US" dirty="0"/>
              <a:t>it is common practice to use the </a:t>
            </a:r>
            <a:r>
              <a:rPr lang="en-US" dirty="0" err="1"/>
              <a:t>window.onload</a:t>
            </a:r>
            <a:r>
              <a:rPr lang="en-US" dirty="0"/>
              <a:t> event to trigger the </a:t>
            </a:r>
            <a:r>
              <a:rPr lang="en-US" dirty="0" smtClean="0"/>
              <a:t>execution of </a:t>
            </a:r>
            <a:r>
              <a:rPr lang="en-US" dirty="0"/>
              <a:t>the rest of the page’s </a:t>
            </a:r>
            <a:r>
              <a:rPr lang="en-US" dirty="0" smtClean="0"/>
              <a:t>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3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 events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57752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8" y="3200400"/>
            <a:ext cx="854153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8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Event Handlers examples</a:t>
            </a:r>
            <a:endParaRPr lang="en-NZ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638300"/>
            <a:ext cx="69723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9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w</a:t>
            </a:r>
            <a:r>
              <a:rPr lang="en-NZ" dirty="0" err="1" smtClean="0"/>
              <a:t>indow.onload</a:t>
            </a:r>
            <a:endParaRPr lang="en-NZ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9" y="1752600"/>
            <a:ext cx="706031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7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smtClean="0"/>
              <a:t>JavaScript event </a:t>
            </a:r>
            <a:r>
              <a:rPr lang="en-US" dirty="0"/>
              <a:t>is an action that can be detected by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Many </a:t>
            </a:r>
            <a:r>
              <a:rPr lang="en-US" dirty="0"/>
              <a:t>of them are initiated </a:t>
            </a:r>
            <a:r>
              <a:rPr lang="en-US" dirty="0" smtClean="0"/>
              <a:t>by user </a:t>
            </a:r>
            <a:r>
              <a:rPr lang="en-US" dirty="0"/>
              <a:t>actions but some are generated by the browser </a:t>
            </a:r>
            <a:r>
              <a:rPr lang="en-US" dirty="0" smtClean="0"/>
              <a:t>itself</a:t>
            </a:r>
          </a:p>
          <a:p>
            <a:r>
              <a:rPr lang="en-US" dirty="0" smtClean="0"/>
              <a:t>We </a:t>
            </a:r>
            <a:r>
              <a:rPr lang="en-US" dirty="0"/>
              <a:t>say then that an </a:t>
            </a:r>
            <a:r>
              <a:rPr lang="en-US" dirty="0" smtClean="0"/>
              <a:t>event is </a:t>
            </a:r>
            <a:r>
              <a:rPr lang="en-US" i="1" dirty="0"/>
              <a:t>triggered </a:t>
            </a:r>
            <a:r>
              <a:rPr lang="en-US" dirty="0"/>
              <a:t>and then it can be </a:t>
            </a:r>
            <a:r>
              <a:rPr lang="en-US" i="1" dirty="0"/>
              <a:t>caught </a:t>
            </a:r>
            <a:r>
              <a:rPr lang="en-US" dirty="0"/>
              <a:t>by JavaScript functions, which then do </a:t>
            </a:r>
            <a:r>
              <a:rPr lang="en-US" dirty="0" smtClean="0"/>
              <a:t>something in response</a:t>
            </a:r>
          </a:p>
          <a:p>
            <a:r>
              <a:rPr lang="en-US" dirty="0"/>
              <a:t>In the original JavaScript world, events could be specified right in the </a:t>
            </a:r>
            <a:r>
              <a:rPr lang="en-US" dirty="0" smtClean="0"/>
              <a:t>HTML markup </a:t>
            </a:r>
            <a:r>
              <a:rPr lang="en-US" dirty="0"/>
              <a:t>with </a:t>
            </a:r>
            <a:r>
              <a:rPr lang="en-US" i="1" dirty="0"/>
              <a:t>hooks </a:t>
            </a:r>
            <a:r>
              <a:rPr lang="en-US" dirty="0"/>
              <a:t>to the JavaScript code (and still can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mechanism </a:t>
            </a:r>
            <a:r>
              <a:rPr lang="en-US" dirty="0" smtClean="0"/>
              <a:t>was popular </a:t>
            </a:r>
            <a:r>
              <a:rPr lang="en-US" dirty="0" smtClean="0"/>
              <a:t>in the </a:t>
            </a:r>
            <a:r>
              <a:rPr lang="en-US" dirty="0"/>
              <a:t>1990s and 2000s because it </a:t>
            </a:r>
            <a:r>
              <a:rPr lang="en-US" dirty="0" smtClean="0"/>
              <a:t>worked</a:t>
            </a:r>
          </a:p>
          <a:p>
            <a:r>
              <a:rPr lang="en-US" dirty="0" smtClean="0"/>
              <a:t>As </a:t>
            </a:r>
            <a:r>
              <a:rPr lang="en-US" dirty="0"/>
              <a:t>more </a:t>
            </a:r>
            <a:r>
              <a:rPr lang="en-US" dirty="0" smtClean="0"/>
              <a:t>powerful frameworks </a:t>
            </a:r>
            <a:r>
              <a:rPr lang="en-US" dirty="0"/>
              <a:t>were developed, and website </a:t>
            </a:r>
            <a:r>
              <a:rPr lang="en-US" dirty="0" smtClean="0"/>
              <a:t>best </a:t>
            </a:r>
            <a:r>
              <a:rPr lang="en-US" dirty="0"/>
              <a:t>practices were refined, </a:t>
            </a:r>
            <a:r>
              <a:rPr lang="en-US" dirty="0" smtClean="0"/>
              <a:t>this original </a:t>
            </a:r>
            <a:r>
              <a:rPr lang="en-US" dirty="0"/>
              <a:t>mechanism was supplanted by the </a:t>
            </a:r>
            <a:r>
              <a:rPr lang="en-US" b="1" dirty="0"/>
              <a:t>listener </a:t>
            </a:r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3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Alternative Syntactic Option</a:t>
            </a:r>
            <a:endParaRPr lang="en-NZ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92" y="2314575"/>
            <a:ext cx="7269908" cy="324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5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liveweave.com/joSXJW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Types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Mouse events: mouse movement, clicking, double-clicking, dragging</a:t>
            </a:r>
          </a:p>
          <a:p>
            <a:r>
              <a:rPr lang="en-NZ" dirty="0" smtClean="0"/>
              <a:t>Keyword events: a keyboard press, depress</a:t>
            </a:r>
          </a:p>
          <a:p>
            <a:r>
              <a:rPr lang="en-NZ" dirty="0" smtClean="0"/>
              <a:t>Form events: when something in the form changes</a:t>
            </a:r>
          </a:p>
          <a:p>
            <a:r>
              <a:rPr lang="en-NZ" dirty="0" smtClean="0"/>
              <a:t>Mutation events: when the DOM nodes are modified</a:t>
            </a:r>
          </a:p>
          <a:p>
            <a:r>
              <a:rPr lang="en-NZ" dirty="0" smtClean="0"/>
              <a:t>Touch events: when the user touches the sensor</a:t>
            </a:r>
          </a:p>
          <a:p>
            <a:r>
              <a:rPr lang="en-NZ" dirty="0" smtClean="0"/>
              <a:t>Error events: when an error occurs</a:t>
            </a:r>
          </a:p>
          <a:p>
            <a:r>
              <a:rPr lang="en-US" dirty="0"/>
              <a:t>Frame </a:t>
            </a:r>
            <a:r>
              <a:rPr lang="en-US" dirty="0" smtClean="0"/>
              <a:t>events: </a:t>
            </a:r>
            <a:r>
              <a:rPr lang="en-US" dirty="0"/>
              <a:t>are the events related to the browser frame that contains your web page </a:t>
            </a:r>
            <a:r>
              <a:rPr lang="en-US" dirty="0" smtClean="0"/>
              <a:t> (</a:t>
            </a:r>
            <a:r>
              <a:rPr lang="en-NZ" dirty="0"/>
              <a:t>For instance, when the document </a:t>
            </a:r>
            <a:r>
              <a:rPr lang="en-NZ" dirty="0" smtClean="0"/>
              <a:t>loads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Connecting code to events - old and new technique comparison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0" y="1676400"/>
            <a:ext cx="843544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59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 line 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199"/>
            <a:ext cx="8763000" cy="51098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JavaScript events allow the programmer to react to user </a:t>
            </a:r>
            <a:r>
              <a:rPr lang="en-US" dirty="0" smtClean="0"/>
              <a:t>interactions</a:t>
            </a:r>
          </a:p>
          <a:p>
            <a:r>
              <a:rPr lang="en-US" dirty="0" smtClean="0"/>
              <a:t>In </a:t>
            </a:r>
            <a:r>
              <a:rPr lang="en-US" dirty="0"/>
              <a:t>early </a:t>
            </a:r>
            <a:r>
              <a:rPr lang="en-US" dirty="0" smtClean="0"/>
              <a:t>web development</a:t>
            </a:r>
            <a:r>
              <a:rPr lang="en-US" dirty="0"/>
              <a:t>, it made sense to weave code and HTML together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this </a:t>
            </a:r>
            <a:r>
              <a:rPr lang="en-US" dirty="0" smtClean="0"/>
              <a:t>day inline </a:t>
            </a:r>
            <a:r>
              <a:rPr lang="en-US" dirty="0"/>
              <a:t>JavaScript calls are </a:t>
            </a:r>
            <a:r>
              <a:rPr lang="en-US" dirty="0" smtClean="0"/>
              <a:t>intuitive</a:t>
            </a:r>
          </a:p>
          <a:p>
            <a:r>
              <a:rPr lang="en-US" dirty="0"/>
              <a:t>In </a:t>
            </a:r>
            <a:r>
              <a:rPr lang="en-US" dirty="0" smtClean="0"/>
              <a:t>the example </a:t>
            </a:r>
            <a:r>
              <a:rPr lang="en-US" dirty="0"/>
              <a:t>the HTML attribute </a:t>
            </a:r>
            <a:r>
              <a:rPr lang="en-US" dirty="0" err="1"/>
              <a:t>onclick</a:t>
            </a:r>
            <a:r>
              <a:rPr lang="en-US" dirty="0"/>
              <a:t> is used to attach a handler to </a:t>
            </a:r>
            <a:r>
              <a:rPr lang="en-US" dirty="0" smtClean="0"/>
              <a:t>that event (event handler)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user clicks the &lt;div&gt;, the event is triggered and the alert is </a:t>
            </a:r>
            <a:r>
              <a:rPr lang="en-US" dirty="0" smtClean="0"/>
              <a:t>executed</a:t>
            </a:r>
            <a:endParaRPr lang="en-US" dirty="0"/>
          </a:p>
          <a:p>
            <a:r>
              <a:rPr lang="en-US" dirty="0"/>
              <a:t>The problem with this type of programming is that the HTML markup and the </a:t>
            </a:r>
            <a:r>
              <a:rPr lang="en-US" dirty="0" smtClean="0"/>
              <a:t>corresponding JavaScript </a:t>
            </a:r>
            <a:r>
              <a:rPr lang="en-US" dirty="0"/>
              <a:t>logic are woven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This </a:t>
            </a:r>
            <a:r>
              <a:rPr lang="en-US" dirty="0"/>
              <a:t>reduces the ability of </a:t>
            </a:r>
            <a:r>
              <a:rPr lang="en-US" dirty="0" smtClean="0"/>
              <a:t>designers to </a:t>
            </a:r>
            <a:r>
              <a:rPr lang="en-US" dirty="0"/>
              <a:t>work separately from programmers, and generally complicates maintenance </a:t>
            </a:r>
            <a:r>
              <a:rPr lang="en-US" dirty="0" smtClean="0"/>
              <a:t>of applications </a:t>
            </a:r>
          </a:p>
          <a:p>
            <a:r>
              <a:rPr lang="en-US" dirty="0" smtClean="0"/>
              <a:t>The </a:t>
            </a:r>
            <a:r>
              <a:rPr lang="en-US" dirty="0"/>
              <a:t>better way to program this is to remove the JavaScript from </a:t>
            </a:r>
            <a:r>
              <a:rPr lang="en-US" dirty="0" smtClean="0"/>
              <a:t>the HTML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449376"/>
            <a:ext cx="7924800" cy="38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3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 property 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design principle of layers is a proven way of </a:t>
            </a:r>
            <a:r>
              <a:rPr lang="en-US" dirty="0" smtClean="0"/>
              <a:t>increasing maintainability </a:t>
            </a:r>
            <a:r>
              <a:rPr lang="en-US" dirty="0"/>
              <a:t>and simplifying markup.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problem with the inline </a:t>
            </a:r>
            <a:r>
              <a:rPr lang="en-US" dirty="0" smtClean="0"/>
              <a:t>handler approach </a:t>
            </a:r>
            <a:r>
              <a:rPr lang="en-US" dirty="0"/>
              <a:t>is that it does not make use of layers; that is, it does not separate </a:t>
            </a:r>
            <a:r>
              <a:rPr lang="en-US" dirty="0" smtClean="0"/>
              <a:t>content from </a:t>
            </a:r>
            <a:r>
              <a:rPr lang="en-US" dirty="0"/>
              <a:t>behavior</a:t>
            </a:r>
            <a:r>
              <a:rPr lang="en-US" dirty="0" smtClean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74896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81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Listener </a:t>
            </a:r>
            <a:r>
              <a:rPr lang="en-NZ"/>
              <a:t>approach 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The standard technique for listening for events</a:t>
            </a:r>
          </a:p>
          <a:p>
            <a:r>
              <a:rPr lang="en-NZ" dirty="0" smtClean="0"/>
              <a:t>The only approach which is warranted to work in future browser versions</a:t>
            </a:r>
          </a:p>
          <a:p>
            <a:r>
              <a:rPr lang="en-NZ" dirty="0" smtClean="0"/>
              <a:t>It’s biggest advantage is that you can register multiple event listeners for a single event on a single element</a:t>
            </a:r>
            <a:endParaRPr lang="en-US" dirty="0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77973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2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Listening to an event with a function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24050"/>
            <a:ext cx="8649182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27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Listening to an event with an anonymous function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26550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5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4664</TotalTime>
  <Words>912</Words>
  <Application>Microsoft Office PowerPoint</Application>
  <PresentationFormat>On-screen Show (4:3)</PresentationFormat>
  <Paragraphs>75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Javascript events</vt:lpstr>
      <vt:lpstr>JavaScript events</vt:lpstr>
      <vt:lpstr>Types of events</vt:lpstr>
      <vt:lpstr>Connecting code to events - old and new technique comparison</vt:lpstr>
      <vt:lpstr>In line event handler</vt:lpstr>
      <vt:lpstr>Object property event handler</vt:lpstr>
      <vt:lpstr>Listener approach event handler</vt:lpstr>
      <vt:lpstr>Listening to an event with a function</vt:lpstr>
      <vt:lpstr>Listening to an event with an anonymous function</vt:lpstr>
      <vt:lpstr>Event object</vt:lpstr>
      <vt:lpstr>Event object</vt:lpstr>
      <vt:lpstr>A sample event handler function that prevents the default event</vt:lpstr>
      <vt:lpstr>Mouse events</vt:lpstr>
      <vt:lpstr>Keyboard events</vt:lpstr>
      <vt:lpstr>Form events</vt:lpstr>
      <vt:lpstr>Frame events</vt:lpstr>
      <vt:lpstr>Frame events</vt:lpstr>
      <vt:lpstr>Event Handlers examples</vt:lpstr>
      <vt:lpstr>window.onload</vt:lpstr>
      <vt:lpstr>Alternative Syntactic Option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Patricia</dc:creator>
  <cp:lastModifiedBy>Default-User</cp:lastModifiedBy>
  <cp:revision>318</cp:revision>
  <dcterms:created xsi:type="dcterms:W3CDTF">2006-08-16T00:00:00Z</dcterms:created>
  <dcterms:modified xsi:type="dcterms:W3CDTF">2016-03-29T21:03:50Z</dcterms:modified>
</cp:coreProperties>
</file>