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Please try to fill Course 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Course Evaluations for Semester 1 2016 will start next week and </a:t>
            </a:r>
            <a:r>
              <a:rPr lang="en-US" dirty="0" smtClean="0"/>
              <a:t>they will be </a:t>
            </a:r>
            <a:r>
              <a:rPr lang="en-US" dirty="0"/>
              <a:t>open until the end of the semester.</a:t>
            </a:r>
          </a:p>
          <a:p>
            <a:r>
              <a:rPr lang="en-US" dirty="0"/>
              <a:t> </a:t>
            </a:r>
            <a:r>
              <a:rPr lang="en-US" dirty="0" smtClean="0"/>
              <a:t>Please fill </a:t>
            </a:r>
            <a:r>
              <a:rPr lang="en-US" dirty="0"/>
              <a:t>in the survey, because:</a:t>
            </a:r>
          </a:p>
          <a:p>
            <a:pPr lvl="1"/>
            <a:r>
              <a:rPr lang="en-US" dirty="0"/>
              <a:t>There are just 3 questions, so it should not be too </a:t>
            </a:r>
            <a:r>
              <a:rPr lang="en-US" dirty="0" smtClean="0"/>
              <a:t>onerous</a:t>
            </a:r>
            <a:endParaRPr lang="en-US" dirty="0"/>
          </a:p>
          <a:p>
            <a:pPr lvl="1"/>
            <a:r>
              <a:rPr lang="en-US" dirty="0"/>
              <a:t>We will get a clearer impression of </a:t>
            </a:r>
            <a:r>
              <a:rPr lang="en-US" dirty="0" smtClean="0"/>
              <a:t>your valuable opinion </a:t>
            </a:r>
            <a:r>
              <a:rPr lang="en-US" dirty="0"/>
              <a:t>if we have replies from most </a:t>
            </a:r>
            <a:r>
              <a:rPr lang="en-US" dirty="0" smtClean="0"/>
              <a:t>students</a:t>
            </a:r>
            <a:endParaRPr lang="en-US" dirty="0"/>
          </a:p>
          <a:p>
            <a:pPr lvl="1"/>
            <a:r>
              <a:rPr lang="en-US" dirty="0"/>
              <a:t>We </a:t>
            </a:r>
            <a:r>
              <a:rPr lang="en-US"/>
              <a:t>need </a:t>
            </a:r>
            <a:r>
              <a:rPr lang="en-US" smtClean="0"/>
              <a:t>your feedback </a:t>
            </a:r>
            <a:r>
              <a:rPr lang="en-US" dirty="0"/>
              <a:t>in order to keep improving the </a:t>
            </a:r>
            <a:r>
              <a:rPr lang="en-US" dirty="0" smtClean="0"/>
              <a:t>papers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2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Please try to fill Course Evaluations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Rozado</dc:creator>
  <cp:lastModifiedBy>Default-User</cp:lastModifiedBy>
  <cp:revision>3</cp:revision>
  <dcterms:created xsi:type="dcterms:W3CDTF">2006-08-16T00:00:00Z</dcterms:created>
  <dcterms:modified xsi:type="dcterms:W3CDTF">2016-06-01T05:49:28Z</dcterms:modified>
</cp:coreProperties>
</file>