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3966F-D78E-412F-8B1C-BA7F66C43DDD}" type="datetimeFigureOut">
              <a:rPr lang="ro-RO" smtClean="0"/>
              <a:t>20.04.2017</a:t>
            </a:fld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dirty="0"/>
              <a:t>IT Basics - Group 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B8F91-7A4F-419A-BC4E-D90FEED23D0D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69068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E3E1F-0029-4A68-B3AB-DAFD1B183492}" type="datetimeFigureOut">
              <a:rPr lang="ro-RO" smtClean="0"/>
              <a:t>20.04.2017</a:t>
            </a:fld>
            <a:endParaRPr lang="ro-R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dirty="0"/>
              <a:t>IT Basics - Group 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EE94C-C784-44DC-9CFA-A797B95C8145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81661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CD2CE-1E5D-45A4-95E4-DC321EFDDE55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4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4355-EE41-45F0-B334-89C0935E7404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5DA3-52C8-4F32-A0B3-A7BC0D72557F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2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E0E0-7E08-446E-8ADC-F2980CEEE6D0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6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4B94-F999-4428-B077-970A3CCC2597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5961-661E-4A7D-AA4F-34F858C5A3D8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43B6-F535-4E51-84A3-D29728FD4292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9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BD1D-8219-4738-8C39-B610F0826BCF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7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2EA3-914D-46FD-A469-1AD5E699273A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6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5CFA-1B58-4EC9-846B-1750E0F7BA16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9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29E7-FFB7-4C84-9920-A891DB0AE26B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2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C5BAF-59C0-4117-A794-984609EEA448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4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o.wikipedia.org/wiki/Cod_numeric_persona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110" y="516254"/>
            <a:ext cx="10915649" cy="4462146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				Homework  </a:t>
            </a:r>
            <a:r>
              <a:rPr lang="ro-RO" sz="2400" b="1" dirty="0"/>
              <a:t>6</a:t>
            </a:r>
            <a:r>
              <a:rPr lang="en-US" sz="2400" b="1" dirty="0"/>
              <a:t> – JavaScript</a:t>
            </a:r>
            <a:br>
              <a:rPr lang="en-US" sz="2400" b="1" dirty="0"/>
            </a:br>
            <a:br>
              <a:rPr lang="en-US" sz="1600" dirty="0"/>
            </a:br>
            <a:r>
              <a:rPr lang="en-US" sz="1600" b="1" dirty="0"/>
              <a:t>Verify if a SSN (CNP) is valid, based on user’s birthdate:</a:t>
            </a:r>
            <a:r>
              <a:rPr lang="ro-RO" sz="1600" b="1" dirty="0"/>
              <a:t>                              </a:t>
            </a:r>
            <a:r>
              <a:rPr lang="ro-RO" sz="1600" b="1" dirty="0">
                <a:hlinkClick r:id="rId2"/>
              </a:rPr>
              <a:t>https://ro.wikipedia.org/wiki/Cod_numeric_personal</a:t>
            </a:r>
            <a:br>
              <a:rPr lang="en-US" sz="1600" dirty="0"/>
            </a:br>
            <a:br>
              <a:rPr lang="en-US" sz="1600" dirty="0"/>
            </a:br>
            <a:r>
              <a:rPr lang="ro-RO" sz="1600" dirty="0"/>
              <a:t>X </a:t>
            </a:r>
            <a:r>
              <a:rPr lang="en-US" sz="1600" dirty="0"/>
              <a:t>- Add a label and input for SSN</a:t>
            </a:r>
            <a:br>
              <a:rPr lang="en-US" sz="1600" dirty="0"/>
            </a:br>
            <a:r>
              <a:rPr lang="ro-RO" sz="1600" dirty="0"/>
              <a:t>X </a:t>
            </a:r>
            <a:r>
              <a:rPr lang="en-US" sz="1600" dirty="0"/>
              <a:t>- Add a label and input for day, month and year (one for each)</a:t>
            </a:r>
            <a:br>
              <a:rPr lang="en-US" sz="1600" dirty="0"/>
            </a:br>
            <a:r>
              <a:rPr lang="ro-RO" sz="1600" dirty="0"/>
              <a:t>X </a:t>
            </a:r>
            <a:r>
              <a:rPr lang="en-US" sz="1600" dirty="0"/>
              <a:t>- Add a “Verify” button:</a:t>
            </a:r>
            <a:br>
              <a:rPr lang="en-US" sz="1600" dirty="0"/>
            </a:br>
            <a:r>
              <a:rPr lang="en-US" sz="1600" dirty="0"/>
              <a:t>	- when clicked, check if:</a:t>
            </a:r>
            <a:br>
              <a:rPr lang="en-US" sz="1600" dirty="0"/>
            </a:br>
            <a:r>
              <a:rPr lang="en-US" sz="1600" dirty="0"/>
              <a:t>		</a:t>
            </a:r>
            <a:r>
              <a:rPr lang="ro-RO" sz="1600" dirty="0"/>
              <a:t>X </a:t>
            </a:r>
            <a:r>
              <a:rPr lang="en-US" sz="1600" dirty="0"/>
              <a:t>- the SSN field is not empty and has the right format (13 characters)</a:t>
            </a:r>
            <a:br>
              <a:rPr lang="en-US" sz="1600" dirty="0"/>
            </a:br>
            <a:r>
              <a:rPr lang="en-US" sz="1600" dirty="0"/>
              <a:t>		</a:t>
            </a:r>
            <a:r>
              <a:rPr lang="ro-RO" sz="1600" dirty="0"/>
              <a:t>X </a:t>
            </a:r>
            <a:r>
              <a:rPr lang="en-US" sz="1600" dirty="0"/>
              <a:t>- the day, month and year values are not empty</a:t>
            </a:r>
            <a:br>
              <a:rPr lang="en-US" sz="1600" dirty="0"/>
            </a:br>
            <a:r>
              <a:rPr lang="en-US" sz="1600" dirty="0"/>
              <a:t>		</a:t>
            </a:r>
            <a:r>
              <a:rPr lang="ro-RO" sz="1600" dirty="0"/>
              <a:t>X </a:t>
            </a:r>
            <a:r>
              <a:rPr lang="en-US" sz="1600" dirty="0"/>
              <a:t>- the day field is a number between 1-31</a:t>
            </a:r>
            <a:br>
              <a:rPr lang="en-US" sz="1600" dirty="0"/>
            </a:br>
            <a:r>
              <a:rPr lang="en-US" sz="1600" dirty="0"/>
              <a:t>		</a:t>
            </a:r>
            <a:r>
              <a:rPr lang="ro-RO" sz="1600" dirty="0"/>
              <a:t>X </a:t>
            </a:r>
            <a:r>
              <a:rPr lang="en-US" sz="1600" dirty="0"/>
              <a:t>- the month field is a number between 1-12</a:t>
            </a:r>
            <a:br>
              <a:rPr lang="en-US" sz="1600" dirty="0"/>
            </a:br>
            <a:r>
              <a:rPr lang="en-US" sz="1600" dirty="0"/>
              <a:t>		</a:t>
            </a:r>
            <a:r>
              <a:rPr lang="ro-RO" sz="1600" dirty="0"/>
              <a:t>X </a:t>
            </a:r>
            <a:r>
              <a:rPr lang="en-US" sz="1600" dirty="0"/>
              <a:t>- the year is a number between 1-2016</a:t>
            </a:r>
            <a:br>
              <a:rPr lang="en-US" sz="1600" dirty="0"/>
            </a:br>
            <a:r>
              <a:rPr lang="en-US" sz="1600" dirty="0"/>
              <a:t>		</a:t>
            </a:r>
            <a:r>
              <a:rPr lang="ro-RO" sz="1600" dirty="0"/>
              <a:t>X </a:t>
            </a:r>
            <a:r>
              <a:rPr lang="en-US" sz="1600" dirty="0"/>
              <a:t>- the day, month and year match those written in the SSN field</a:t>
            </a:r>
            <a:br>
              <a:rPr lang="en-US" sz="1600" dirty="0"/>
            </a:br>
            <a:r>
              <a:rPr lang="en-US" sz="1600" dirty="0"/>
              <a:t>		    </a:t>
            </a:r>
            <a:r>
              <a:rPr lang="ro-RO" sz="1600" dirty="0"/>
              <a:t>X</a:t>
            </a:r>
            <a:r>
              <a:rPr lang="en-US" sz="1600" dirty="0"/>
              <a:t>  -pay special attention to the case when the day or month is below 10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ro-RO" sz="1600" dirty="0"/>
              <a:t>X </a:t>
            </a:r>
            <a:r>
              <a:rPr lang="en-US" sz="1600" dirty="0"/>
              <a:t>- display a relevant message for the user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Please send 2 files (one .html and one .</a:t>
            </a:r>
            <a:r>
              <a:rPr lang="en-US" sz="1600" dirty="0" err="1"/>
              <a:t>js</a:t>
            </a:r>
            <a:r>
              <a:rPr lang="en-US" sz="1600" dirty="0"/>
              <a:t>).</a:t>
            </a:r>
            <a:br>
              <a:rPr lang="en-US" sz="1400" dirty="0"/>
            </a:br>
            <a:endParaRPr lang="ro-RO" sz="1400" b="1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6775" y="6356350"/>
            <a:ext cx="10915649" cy="365125"/>
          </a:xfrm>
        </p:spPr>
        <p:txBody>
          <a:bodyPr/>
          <a:lstStyle/>
          <a:p>
            <a:pPr algn="l"/>
            <a:r>
              <a:rPr lang="ro-RO" sz="1400" b="1" dirty="0">
                <a:latin typeface="+mj-lt"/>
              </a:rPr>
              <a:t>IT Basics – Group 14</a:t>
            </a:r>
            <a:r>
              <a:rPr lang="ro-RO" dirty="0"/>
              <a:t>				</a:t>
            </a:r>
            <a:r>
              <a:rPr lang="en-US" dirty="0"/>
              <a:t>					</a:t>
            </a:r>
            <a:r>
              <a:rPr lang="en-US" b="1" dirty="0">
                <a:latin typeface="+mj-lt"/>
              </a:rPr>
              <a:t>                 </a:t>
            </a:r>
            <a:r>
              <a:rPr lang="ro-RO" sz="1400" b="1" dirty="0">
                <a:latin typeface="+mj-lt"/>
              </a:rPr>
              <a:t>Marian Horoiu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94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Homework  6 – JavaScript  Verify if a SSN (CNP) is valid, based on user’s birthdate:                              https://ro.wikipedia.org/wiki/Cod_numeric_personal  X - Add a label and input for SSN X - Add a label and input for day, month and year (one for each) X - Add a “Verify” button:  - when clicked, check if:   X - the SSN field is not empty and has the right format (13 characters)   X - the day, month and year values are not empty   X - the day field is a number between 1-31   X - the month field is a number between 1-12   X - the year is a number between 1-2016   X - the day, month and year match those written in the SSN field       X  -pay special attention to the case when the day or month is below 10  X - display a relevant message for the user  Please send 2 files (one .html and one .js).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Horoiu</dc:creator>
  <cp:lastModifiedBy>Marian Horoiu</cp:lastModifiedBy>
  <cp:revision>55</cp:revision>
  <dcterms:created xsi:type="dcterms:W3CDTF">2017-03-21T12:37:31Z</dcterms:created>
  <dcterms:modified xsi:type="dcterms:W3CDTF">2017-04-20T09:42:51Z</dcterms:modified>
</cp:coreProperties>
</file>