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772653"/>
            <a:ext cx="8825658" cy="1312286"/>
          </a:xfrm>
        </p:spPr>
        <p:txBody>
          <a:bodyPr/>
          <a:lstStyle/>
          <a:p>
            <a:pPr algn="ctr"/>
            <a:r>
              <a:rPr lang="ru-RU" sz="3600" dirty="0" smtClean="0"/>
              <a:t>Компьютерное моделирование </a:t>
            </a:r>
            <a:br>
              <a:rPr lang="ru-RU" sz="3600" dirty="0" smtClean="0"/>
            </a:br>
            <a:r>
              <a:rPr lang="ru-RU" sz="3600" dirty="0" smtClean="0"/>
              <a:t>миграции амебоидных клеток</a:t>
            </a:r>
            <a:endParaRPr lang="ru-RU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1600" dirty="0" smtClean="0"/>
              <a:t>ПРЕЗЕНТАЦИЮ ПОДГОТОВИЛ</a:t>
            </a:r>
          </a:p>
          <a:p>
            <a:pPr algn="r"/>
            <a:r>
              <a:rPr lang="ru-RU" sz="1600" dirty="0" smtClean="0"/>
              <a:t>Хорошенький Илья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65770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42707"/>
          </a:xfrm>
        </p:spPr>
        <p:txBody>
          <a:bodyPr/>
          <a:lstStyle/>
          <a:p>
            <a:pPr algn="ctr"/>
            <a:r>
              <a:rPr lang="en-US" dirty="0" smtClean="0"/>
              <a:t>Positon Based Cloth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468" y="1495425"/>
            <a:ext cx="5430008" cy="4372585"/>
          </a:xfrm>
        </p:spPr>
      </p:pic>
    </p:spTree>
    <p:extLst>
      <p:ext uri="{BB962C8B-B14F-4D97-AF65-F5344CB8AC3E}">
        <p14:creationId xmlns:p14="http://schemas.microsoft.com/office/powerpoint/2010/main" val="1046861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75" y="552368"/>
            <a:ext cx="4562176" cy="76546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75" y="2338103"/>
            <a:ext cx="5325464" cy="1852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75" y="4559222"/>
            <a:ext cx="6133800" cy="112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05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dirty="0" smtClean="0"/>
              <a:t>Моделирование </a:t>
            </a:r>
            <a:r>
              <a:rPr lang="ru-RU" sz="3200" dirty="0" err="1" smtClean="0"/>
              <a:t>цитоскелета</a:t>
            </a:r>
            <a:r>
              <a:rPr lang="ru-RU" sz="3200" dirty="0" smtClean="0"/>
              <a:t> </a:t>
            </a:r>
            <a:br>
              <a:rPr lang="ru-RU" sz="3200" dirty="0" smtClean="0"/>
            </a:br>
            <a:r>
              <a:rPr lang="ru-RU" sz="2000" dirty="0" smtClean="0"/>
              <a:t>(в разработке)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90204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Миграция амебоидных клеток является важной частью многих биологических и медицинских исследований, например, развития метастазов рака.  </a:t>
            </a:r>
          </a:p>
          <a:p>
            <a:endParaRPr lang="ru-RU" dirty="0"/>
          </a:p>
          <a:p>
            <a:r>
              <a:rPr lang="ru-RU" dirty="0" smtClean="0"/>
              <a:t>Мы обнаружили, что большинство предыдущих исследований были несовершенны в области моделирования отдельных процессов и явлений.</a:t>
            </a:r>
          </a:p>
          <a:p>
            <a:endParaRPr lang="ru-RU" dirty="0" smtClean="0"/>
          </a:p>
          <a:p>
            <a:r>
              <a:rPr lang="ru-RU" dirty="0" smtClean="0"/>
              <a:t>Поэтому в этой работе мы предлагаем расширяемую структуру для моделирования</a:t>
            </a:r>
            <a:r>
              <a:rPr lang="en-US" dirty="0" smtClean="0"/>
              <a:t> </a:t>
            </a:r>
            <a:r>
              <a:rPr lang="ru-RU" dirty="0" smtClean="0"/>
              <a:t>миграции амебоидных клеток.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775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226" y="1154280"/>
            <a:ext cx="5921491" cy="4195762"/>
          </a:xfrm>
        </p:spPr>
      </p:pic>
    </p:spTree>
    <p:extLst>
      <p:ext uri="{BB962C8B-B14F-4D97-AF65-F5344CB8AC3E}">
        <p14:creationId xmlns:p14="http://schemas.microsoft.com/office/powerpoint/2010/main" val="251567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мы предлагаем?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Разбить </a:t>
            </a:r>
            <a:r>
              <a:rPr lang="ru-RU" dirty="0"/>
              <a:t>сложный биологический объект на простые составляющие и промоделировать их с помощью хороших, зарекомендовавших себя алгоритмов </a:t>
            </a:r>
            <a:r>
              <a:rPr lang="en-US" dirty="0"/>
              <a:t>Position Based Dynamics.</a:t>
            </a:r>
            <a:r>
              <a:rPr lang="ru-RU" dirty="0"/>
              <a:t> </a:t>
            </a:r>
          </a:p>
          <a:p>
            <a:endParaRPr lang="ru-RU" dirty="0" smtClean="0"/>
          </a:p>
          <a:p>
            <a:r>
              <a:rPr lang="ru-RU" dirty="0" smtClean="0"/>
              <a:t>Используя готовую 3</a:t>
            </a:r>
            <a:r>
              <a:rPr lang="en-US" dirty="0" smtClean="0"/>
              <a:t>D-</a:t>
            </a:r>
            <a:r>
              <a:rPr lang="ru-RU" dirty="0" smtClean="0"/>
              <a:t>модель, набрать статистики по движению клетки по поверхностям с разными коэффициентами жёсткости и сравнить их с экспериментальными данными, представленных в виде траекторий движения. 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Подобрать параметры модели в соответствии с реальным движением клетки и выявить особенности механизма миграции.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967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 smtClean="0"/>
              <a:t>Почему </a:t>
            </a:r>
            <a:r>
              <a:rPr lang="en-US" sz="3600" dirty="0" smtClean="0"/>
              <a:t>Position Based Dynamics?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19782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Плюсы:</a:t>
            </a:r>
          </a:p>
          <a:p>
            <a:r>
              <a:rPr lang="ru-RU" dirty="0" smtClean="0"/>
              <a:t>Устойчивость.</a:t>
            </a:r>
          </a:p>
          <a:p>
            <a:r>
              <a:rPr lang="ru-RU" dirty="0" smtClean="0"/>
              <a:t>Скорость.</a:t>
            </a:r>
            <a:endParaRPr lang="ru-RU" sz="1600" dirty="0" smtClean="0"/>
          </a:p>
          <a:p>
            <a:pPr marL="0" indent="0">
              <a:buNone/>
            </a:pPr>
            <a:r>
              <a:rPr lang="ru-RU" sz="1800" dirty="0" smtClean="0"/>
              <a:t>В следствие большой вычислительной сложности, связанной с набором статистик по большому количеству экспериментов, данные плюсы скорее являются необходимостью. </a:t>
            </a:r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Минусы:</a:t>
            </a:r>
          </a:p>
          <a:p>
            <a:r>
              <a:rPr lang="ru-RU" dirty="0" smtClean="0"/>
              <a:t>Ограничения на физические явления.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80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dirty="0" smtClean="0"/>
              <a:t>Подробнее о </a:t>
            </a:r>
            <a:r>
              <a:rPr lang="en-US" sz="3200" dirty="0" smtClean="0"/>
              <a:t>Position Based Dynamics.</a:t>
            </a:r>
            <a:br>
              <a:rPr lang="en-US" sz="3200" dirty="0" smtClean="0"/>
            </a:br>
            <a:r>
              <a:rPr lang="ru-RU" sz="2800" dirty="0" smtClean="0"/>
              <a:t>Моделирование жидкости (</a:t>
            </a:r>
            <a:r>
              <a:rPr lang="en-US" sz="2800" dirty="0" smtClean="0"/>
              <a:t>SPH)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Уравнение Навье-Стокса: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Уравнение неразрывности: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97" y="2587651"/>
            <a:ext cx="4453743" cy="11321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98" y="4792247"/>
            <a:ext cx="2065972" cy="81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4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496" y="585538"/>
            <a:ext cx="9480358" cy="566286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Уравнение Навье-Стокса для одной частицы: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Центральная идея </a:t>
            </a:r>
            <a:r>
              <a:rPr lang="en-US" dirty="0" smtClean="0"/>
              <a:t>SPH: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96" y="1133861"/>
            <a:ext cx="3541151" cy="11321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96" y="3209038"/>
            <a:ext cx="3727806" cy="10481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164" y="3209038"/>
            <a:ext cx="4050541" cy="17368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164" y="5226838"/>
            <a:ext cx="3164448" cy="80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8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48" y="745156"/>
            <a:ext cx="3544373" cy="10252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49" y="2342278"/>
            <a:ext cx="4434710" cy="1117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742" y="2342278"/>
            <a:ext cx="4281478" cy="11179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043" y="4663124"/>
            <a:ext cx="3815084" cy="121969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580147" y="3248526"/>
            <a:ext cx="3780000" cy="171650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715125" y="3248526"/>
            <a:ext cx="133350" cy="17165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566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790576"/>
            <a:ext cx="9573603" cy="574357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Уравнение состояния (уравнение Тейта):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На каждой итерации</a:t>
            </a:r>
            <a:endParaRPr lang="en-US" dirty="0" smtClean="0"/>
          </a:p>
          <a:p>
            <a:r>
              <a:rPr lang="ru-RU" dirty="0" smtClean="0"/>
              <a:t>Считаем ускорение </a:t>
            </a:r>
            <a:r>
              <a:rPr lang="en-US" b="1" dirty="0" smtClean="0"/>
              <a:t>a </a:t>
            </a:r>
            <a:r>
              <a:rPr lang="ru-RU" dirty="0"/>
              <a:t> </a:t>
            </a:r>
            <a:r>
              <a:rPr lang="ru-RU" dirty="0" smtClean="0"/>
              <a:t>для каждой частицы</a:t>
            </a:r>
          </a:p>
          <a:p>
            <a:r>
              <a:rPr lang="ru-RU" dirty="0" smtClean="0"/>
              <a:t>Обновляем скорости: </a:t>
            </a:r>
            <a:r>
              <a:rPr lang="en-US" dirty="0" smtClean="0"/>
              <a:t>   </a:t>
            </a:r>
            <a:r>
              <a:rPr lang="en-US" b="1" dirty="0" smtClean="0"/>
              <a:t>v = v + a </a:t>
            </a:r>
            <a:r>
              <a:rPr lang="en-US" dirty="0" err="1" smtClean="0"/>
              <a:t>d</a:t>
            </a:r>
            <a:r>
              <a:rPr lang="en-US" i="1" dirty="0" err="1" smtClean="0"/>
              <a:t>t</a:t>
            </a:r>
            <a:endParaRPr lang="en-US" i="1" dirty="0" smtClean="0"/>
          </a:p>
          <a:p>
            <a:r>
              <a:rPr lang="ru-RU" dirty="0" smtClean="0"/>
              <a:t>Обновляем позиции:	    </a:t>
            </a:r>
            <a:r>
              <a:rPr lang="en-US" b="1" dirty="0" smtClean="0"/>
              <a:t>x = x + v </a:t>
            </a:r>
            <a:r>
              <a:rPr lang="en-US" dirty="0" err="1" smtClean="0"/>
              <a:t>d</a:t>
            </a:r>
            <a:r>
              <a:rPr lang="en-US" i="1" dirty="0" err="1" smtClean="0"/>
              <a:t>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1285746"/>
            <a:ext cx="2776682" cy="11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110</TotalTime>
  <Words>219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Компьютерное моделирование  миграции амебоидных клеток</vt:lpstr>
      <vt:lpstr>Введение</vt:lpstr>
      <vt:lpstr>PowerPoint Presentation</vt:lpstr>
      <vt:lpstr>Что мы предлагаем?</vt:lpstr>
      <vt:lpstr>Почему Position Based Dynamics?</vt:lpstr>
      <vt:lpstr>Подробнее о Position Based Dynamics. Моделирование жидкости (SPH)</vt:lpstr>
      <vt:lpstr>PowerPoint Presentation</vt:lpstr>
      <vt:lpstr>PowerPoint Presentation</vt:lpstr>
      <vt:lpstr>PowerPoint Presentation</vt:lpstr>
      <vt:lpstr>Positon Based Cloth</vt:lpstr>
      <vt:lpstr>PowerPoint Presentation</vt:lpstr>
      <vt:lpstr>Моделирование цитоскелета  (в разработке)</vt:lpstr>
    </vt:vector>
  </TitlesOfParts>
  <Company>Sberbank CIB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Компьютерное моделирование  миграции амебоидных клеток</dc:title>
  <dc:creator>Khoroshenkiy Ilya</dc:creator>
  <cp:lastModifiedBy>Khoroshenkiy Ilya</cp:lastModifiedBy>
  <cp:revision>12</cp:revision>
  <dcterms:created xsi:type="dcterms:W3CDTF">2017-12-06T11:11:06Z</dcterms:created>
  <dcterms:modified xsi:type="dcterms:W3CDTF">2017-12-06T13:01:32Z</dcterms:modified>
</cp:coreProperties>
</file>