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solidFill>
        <a:effectLst/>
        <a:uFillTx/>
        <a:latin typeface="Proxima Nova"/>
        <a:ea typeface="Proxima Nova"/>
        <a:cs typeface="Proxima Nova"/>
        <a:sym typeface="Proxima Nova"/>
      </a:defRPr>
    </a:lvl1pPr>
    <a:lvl2pPr marL="0" marR="0" indent="457200" algn="ctr" defTabSz="8255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solidFill>
        <a:effectLst/>
        <a:uFillTx/>
        <a:latin typeface="Proxima Nova"/>
        <a:ea typeface="Proxima Nova"/>
        <a:cs typeface="Proxima Nova"/>
        <a:sym typeface="Proxima Nova"/>
      </a:defRPr>
    </a:lvl2pPr>
    <a:lvl3pPr marL="0" marR="0" indent="914400" algn="ctr" defTabSz="8255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solidFill>
        <a:effectLst/>
        <a:uFillTx/>
        <a:latin typeface="Proxima Nova"/>
        <a:ea typeface="Proxima Nova"/>
        <a:cs typeface="Proxima Nova"/>
        <a:sym typeface="Proxima Nova"/>
      </a:defRPr>
    </a:lvl3pPr>
    <a:lvl4pPr marL="0" marR="0" indent="1371600" algn="ctr" defTabSz="8255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solidFill>
        <a:effectLst/>
        <a:uFillTx/>
        <a:latin typeface="Proxima Nova"/>
        <a:ea typeface="Proxima Nova"/>
        <a:cs typeface="Proxima Nova"/>
        <a:sym typeface="Proxima Nova"/>
      </a:defRPr>
    </a:lvl4pPr>
    <a:lvl5pPr marL="0" marR="0" indent="1828800" algn="ctr" defTabSz="8255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solidFill>
        <a:effectLst/>
        <a:uFillTx/>
        <a:latin typeface="Proxima Nova"/>
        <a:ea typeface="Proxima Nova"/>
        <a:cs typeface="Proxima Nova"/>
        <a:sym typeface="Proxima Nova"/>
      </a:defRPr>
    </a:lvl5pPr>
    <a:lvl6pPr marL="0" marR="0" indent="2286000" algn="ctr" defTabSz="8255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solidFill>
        <a:effectLst/>
        <a:uFillTx/>
        <a:latin typeface="Proxima Nova"/>
        <a:ea typeface="Proxima Nova"/>
        <a:cs typeface="Proxima Nova"/>
        <a:sym typeface="Proxima Nova"/>
      </a:defRPr>
    </a:lvl6pPr>
    <a:lvl7pPr marL="0" marR="0" indent="2743200" algn="ctr" defTabSz="8255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solidFill>
        <a:effectLst/>
        <a:uFillTx/>
        <a:latin typeface="Proxima Nova"/>
        <a:ea typeface="Proxima Nova"/>
        <a:cs typeface="Proxima Nova"/>
        <a:sym typeface="Proxima Nova"/>
      </a:defRPr>
    </a:lvl7pPr>
    <a:lvl8pPr marL="0" marR="0" indent="3200400" algn="ctr" defTabSz="8255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solidFill>
        <a:effectLst/>
        <a:uFillTx/>
        <a:latin typeface="Proxima Nova"/>
        <a:ea typeface="Proxima Nova"/>
        <a:cs typeface="Proxima Nova"/>
        <a:sym typeface="Proxima Nova"/>
      </a:defRPr>
    </a:lvl8pPr>
    <a:lvl9pPr marL="0" marR="0" indent="3657600" algn="ctr" defTabSz="8255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solidFill>
        <a:effectLst/>
        <a:uFillTx/>
        <a:latin typeface="Proxima Nova"/>
        <a:ea typeface="Proxima Nova"/>
        <a:cs typeface="Proxima Nova"/>
        <a:sym typeface="Proxima Nova"/>
      </a:defRPr>
    </a:lvl9pPr>
  </p:defaultTextStyle>
  <p:extLst>
    <p:ext uri="{EFAFB233-063F-42B5-8137-9DF3F51BA10A}">
      <p15:sldGuideLst xmlns:p15="http://schemas.microsoft.com/office/powerpoint/2012/main">
        <p15:guide id="1" orient="horz" pos="4320" userDrawn="1">
          <p15:clr>
            <a:srgbClr val="A4A3A4"/>
          </p15:clr>
        </p15:guide>
        <p15:guide id="2" pos="76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roxima Nova"/>
          <a:ea typeface="Proxima Nova"/>
          <a:cs typeface="Proxima Nova"/>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AEAEA"/>
          </a:solidFill>
        </a:fill>
      </a:tcStyle>
    </a:band2H>
    <a:firstCol>
      <a:tcTxStyle b="on" i="off">
        <a:font>
          <a:latin typeface="Proxima Nova"/>
          <a:ea typeface="Proxima Nova"/>
          <a:cs typeface="Proxima Nova"/>
        </a:font>
        <a:srgbClr val="4CA5D2"/>
      </a:tcTxStyle>
      <a:tcStyle>
        <a:tcBdr>
          <a:left>
            <a:ln w="12700" cap="flat">
              <a:noFill/>
              <a:miter lim="400000"/>
            </a:ln>
          </a:left>
          <a:right>
            <a:ln w="50800" cap="flat">
              <a:solidFill>
                <a:srgbClr val="03A8D6"/>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ff" i="off">
        <a:font>
          <a:latin typeface="Proxima Nova Medium"/>
          <a:ea typeface="Proxima Nova Medium"/>
          <a:cs typeface="Proxima Nova Medium"/>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50800" cap="flat">
              <a:solidFill>
                <a:srgbClr val="0BA8D6"/>
              </a:solidFill>
              <a:prstDash val="solid"/>
              <a:miter lim="400000"/>
            </a:ln>
          </a:top>
          <a:bottom>
            <a:ln w="12700" cap="flat">
              <a:noFill/>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Proxima Nova"/>
          <a:ea typeface="Proxima Nova"/>
          <a:cs typeface="Proxima Nova"/>
        </a:font>
        <a:srgbClr val="4CA5D2"/>
      </a:tcTxStyle>
      <a:tcStyle>
        <a:tcBdr>
          <a:left>
            <a:ln w="12700" cap="flat">
              <a:solidFill>
                <a:srgbClr val="000000"/>
              </a:solidFill>
              <a:prstDash val="solid"/>
              <a:miter lim="400000"/>
            </a:ln>
          </a:left>
          <a:right>
            <a:ln w="12700" cap="flat">
              <a:solidFill>
                <a:srgbClr val="000000"/>
              </a:solidFill>
              <a:prstDash val="solid"/>
              <a:miter lim="400000"/>
            </a:ln>
          </a:right>
          <a:top>
            <a:ln w="12700" cap="flat">
              <a:noFill/>
              <a:miter lim="400000"/>
            </a:ln>
          </a:top>
          <a:bottom>
            <a:ln w="50800" cap="flat">
              <a:solidFill>
                <a:srgbClr val="03A8D6"/>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Proxima Nova"/>
          <a:ea typeface="Proxima Nova"/>
          <a:cs typeface="Proxima Nova"/>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FFFFFF"/>
          </a:solidFill>
        </a:fill>
      </a:tcStyle>
    </a:wholeTbl>
    <a:band2H>
      <a:tcTxStyle/>
      <a:tcStyle>
        <a:tcBdr/>
        <a:fill>
          <a:solidFill>
            <a:srgbClr val="EAEAEA"/>
          </a:solidFill>
        </a:fill>
      </a:tcStyle>
    </a:band2H>
    <a:firstCol>
      <a:tcTxStyle b="off" i="off">
        <a:font>
          <a:latin typeface="Proxima Nova Medium"/>
          <a:ea typeface="Proxima Nova Medium"/>
          <a:cs typeface="Proxima Nova Medium"/>
        </a:font>
        <a:srgbClr val="000000"/>
      </a:tcTxStyle>
      <a:tcStyle>
        <a:tcBdr>
          <a:left>
            <a:ln w="12700" cap="flat">
              <a:noFill/>
              <a:miter lim="400000"/>
            </a:ln>
          </a:left>
          <a:right>
            <a:ln w="25400" cap="flat">
              <a:solidFill>
                <a:srgbClr val="008ABA"/>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FFFFFF"/>
          </a:solidFill>
        </a:fill>
      </a:tcStyle>
    </a:firstCol>
    <a:lastRow>
      <a:tcTxStyle b="off" i="off">
        <a:font>
          <a:latin typeface="Proxima Nova Medium"/>
          <a:ea typeface="Proxima Nova Medium"/>
          <a:cs typeface="Proxima Nova Medium"/>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008ABA"/>
              </a:solidFill>
              <a:prstDash val="solid"/>
              <a:miter lim="400000"/>
            </a:ln>
          </a:top>
          <a:bottom>
            <a:ln w="12700" cap="flat">
              <a:noFill/>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FFFFFF"/>
          </a:solidFill>
        </a:fill>
      </a:tcStyle>
    </a:lastRow>
    <a:firstRow>
      <a:tcTxStyle b="on" i="off">
        <a:font>
          <a:latin typeface="Proxima Nova"/>
          <a:ea typeface="Proxima Nova"/>
          <a:cs typeface="Proxima Nova"/>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noFill/>
              <a:miter lim="400000"/>
            </a:ln>
          </a:top>
          <a:bottom>
            <a:ln w="12700" cap="flat">
              <a:noFill/>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ADEFF"/>
          </a:solidFill>
        </a:fill>
      </a:tcStyle>
    </a:firstRow>
  </a:tblStyle>
  <a:tblStyle styleId="{EEE7283C-3CF3-47DC-8721-378D4A62B228}" styleName="">
    <a:tblBg/>
    <a:wholeTbl>
      <a:tcTxStyle b="off" i="off">
        <a:font>
          <a:latin typeface="Proxima Nova"/>
          <a:ea typeface="Proxima Nova"/>
          <a:cs typeface="Proxima Nova"/>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FFFFFF"/>
          </a:solidFill>
        </a:fill>
      </a:tcStyle>
    </a:wholeTbl>
    <a:band2H>
      <a:tcTxStyle/>
      <a:tcStyle>
        <a:tcBdr/>
        <a:fill>
          <a:solidFill>
            <a:srgbClr val="EAEAEB"/>
          </a:solidFill>
        </a:fill>
      </a:tcStyle>
    </a:band2H>
    <a:firstCol>
      <a:tcTxStyle b="off" i="off">
        <a:font>
          <a:latin typeface="Proxima Nova Medium"/>
          <a:ea typeface="Proxima Nova Medium"/>
          <a:cs typeface="Proxima Nova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hueOff val="390196"/>
              <a:satOff val="16169"/>
              <a:lumOff val="-19584"/>
            </a:schemeClr>
          </a:solidFill>
        </a:fill>
      </a:tcStyle>
    </a:firstCol>
    <a:lastRow>
      <a:tcTxStyle b="off" i="off">
        <a:font>
          <a:latin typeface="Proxima Nova"/>
          <a:ea typeface="Proxima Nova"/>
          <a:cs typeface="Proxima Nova"/>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FFFFFF"/>
          </a:solidFill>
        </a:fill>
      </a:tcStyle>
    </a:lastRow>
    <a:firstRow>
      <a:tcTxStyle b="off" i="off">
        <a:font>
          <a:latin typeface="Proxima Nova Medium"/>
          <a:ea typeface="Proxima Nova Medium"/>
          <a:cs typeface="Proxima Nova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chemeClr val="accent2">
              <a:hueOff val="312616"/>
              <a:satOff val="21048"/>
              <a:lumOff val="-29411"/>
            </a:schemeClr>
          </a:solidFill>
        </a:fill>
      </a:tcStyle>
    </a:firstRow>
  </a:tblStyle>
  <a:tblStyle styleId="{CF821DB8-F4EB-4A41-A1BA-3FCAFE7338EE}" styleName="">
    <a:tblBg/>
    <a:wholeTbl>
      <a:tcTxStyle b="off" i="off">
        <a:font>
          <a:latin typeface="Proxima Nova"/>
          <a:ea typeface="Proxima Nova"/>
          <a:cs typeface="Proxima Nova"/>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
          <a:latin typeface="Proxima Nova Medium"/>
          <a:ea typeface="Proxima Nova Medium"/>
          <a:cs typeface="Proxima Nova Medium"/>
        </a:font>
        <a:srgbClr val="000000"/>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D238"/>
          </a:solidFill>
        </a:fill>
      </a:tcStyle>
    </a:firstCol>
    <a:lastRow>
      <a:tcTxStyle b="off" i="off">
        <a:font>
          <a:latin typeface="Proxima Nova Medium"/>
          <a:ea typeface="Proxima Nova Medium"/>
          <a:cs typeface="Proxima Nova Medium"/>
        </a:font>
        <a:srgbClr val="000000"/>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F7EA"/>
          </a:solidFill>
        </a:fill>
      </a:tcStyle>
    </a:lastRow>
    <a:firstRow>
      <a:tcTxStyle b="off" i="off">
        <a:font>
          <a:latin typeface="Proxima Nova Medium"/>
          <a:ea typeface="Proxima Nova Medium"/>
          <a:cs typeface="Proxima Nova Medium"/>
        </a:font>
        <a:srgbClr val="000000"/>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A00"/>
          </a:solidFill>
        </a:fill>
      </a:tcStyle>
    </a:firstRow>
  </a:tblStyle>
  <a:tblStyle styleId="{33BA23B1-9221-436E-865A-0063620EA4FD}" styleName="">
    <a:tblBg/>
    <a:wholeTbl>
      <a:tcTxStyle b="off" i="off">
        <a:font>
          <a:latin typeface="Proxima Nova"/>
          <a:ea typeface="Proxima Nova"/>
          <a:cs typeface="Proxima Nova"/>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wholeTbl>
    <a:band2H>
      <a:tcTxStyle/>
      <a:tcStyle>
        <a:tcBdr/>
        <a:fill>
          <a:solidFill>
            <a:srgbClr val="EBEBEB"/>
          </a:solidFill>
        </a:fill>
      </a:tcStyle>
    </a:band2H>
    <a:firstCol>
      <a:tcTxStyle b="on" i="off">
        <a:font>
          <a:latin typeface="Proxima Nova"/>
          <a:ea typeface="Proxima Nova"/>
          <a:cs typeface="Proxima Nova"/>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219922"/>
              <a:satOff val="-56679"/>
              <a:lumOff val="-26479"/>
            </a:schemeClr>
          </a:solidFill>
        </a:fill>
      </a:tcStyle>
    </a:firstCol>
    <a:lastRow>
      <a:tcTxStyle b="off" i="off">
        <a:font>
          <a:latin typeface="Proxima Nova Medium"/>
          <a:ea typeface="Proxima Nova Medium"/>
          <a:cs typeface="Proxima Nova Medium"/>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AEBEB"/>
          </a:solidFill>
        </a:fill>
      </a:tcStyle>
    </a:lastRow>
    <a:firstRow>
      <a:tcTxStyle b="on" i="off">
        <a:font>
          <a:latin typeface="Proxima Nova"/>
          <a:ea typeface="Proxima Nova"/>
          <a:cs typeface="Proxima Nova"/>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228106"/>
              <a:satOff val="-38633"/>
              <a:lumOff val="-17889"/>
            </a:schemeClr>
          </a:solidFill>
        </a:fill>
      </a:tcStyle>
    </a:firstRow>
  </a:tblStyle>
  <a:tblStyle styleId="{2708684C-4D16-4618-839F-0558EEFCDFE6}" styleName="">
    <a:tblBg/>
    <a:wholeTbl>
      <a:tcTxStyle b="off" i="off">
        <a:font>
          <a:latin typeface="Proxima Nova"/>
          <a:ea typeface="Proxima Nova"/>
          <a:cs typeface="Proxima Nova"/>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5D5D5"/>
          </a:solidFill>
        </a:fill>
      </a:tcStyle>
    </a:wholeTbl>
    <a:band2H>
      <a:tcTxStyle/>
      <a:tcStyle>
        <a:tcBdr/>
        <a:fill>
          <a:solidFill>
            <a:srgbClr val="BBBBBB"/>
          </a:solidFill>
        </a:fill>
      </a:tcStyle>
    </a:band2H>
    <a:firstCol>
      <a:tcTxStyle b="on" i="off">
        <a:font>
          <a:latin typeface="Proxima Nova"/>
          <a:ea typeface="Proxima Nova"/>
          <a:cs typeface="Proxima Nov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E5E5E"/>
          </a:solidFill>
        </a:fill>
      </a:tcStyle>
    </a:firstCol>
    <a:lastRow>
      <a:tcTxStyle b="on" i="off">
        <a:font>
          <a:latin typeface="Proxima Nova"/>
          <a:ea typeface="Proxima Nova"/>
          <a:cs typeface="Proxima Nov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29292"/>
          </a:solidFill>
        </a:fill>
      </a:tcStyle>
    </a:lastRow>
    <a:firstRow>
      <a:tcTxStyle b="on" i="off">
        <a:font>
          <a:latin typeface="Proxima Nova"/>
          <a:ea typeface="Proxima Nova"/>
          <a:cs typeface="Proxima Nov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2929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0"/>
  </p:normalViewPr>
  <p:slideViewPr>
    <p:cSldViewPr snapToGrid="0" showGuides="1">
      <p:cViewPr>
        <p:scale>
          <a:sx n="37" d="100"/>
          <a:sy n="37" d="100"/>
        </p:scale>
        <p:origin x="776" y="816"/>
      </p:cViewPr>
      <p:guideLst>
        <p:guide orient="horz" pos="4320"/>
        <p:guide pos="76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7" name="Shape 147"/>
          <p:cNvSpPr>
            <a:spLocks noGrp="1" noRot="1" noChangeAspect="1"/>
          </p:cNvSpPr>
          <p:nvPr>
            <p:ph type="sldImg"/>
          </p:nvPr>
        </p:nvSpPr>
        <p:spPr>
          <a:xfrm>
            <a:off x="1143000" y="685800"/>
            <a:ext cx="4572000" cy="3429000"/>
          </a:xfrm>
          <a:prstGeom prst="rect">
            <a:avLst/>
          </a:prstGeom>
        </p:spPr>
        <p:txBody>
          <a:bodyPr/>
          <a:lstStyle/>
          <a:p>
            <a:endParaRPr/>
          </a:p>
        </p:txBody>
      </p:sp>
      <p:sp>
        <p:nvSpPr>
          <p:cNvPr id="148" name="Shape 14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p:bg>
      <p:bgPr>
        <a:solidFill>
          <a:srgbClr val="00BFF3"/>
        </a:solidFill>
        <a:effectLst/>
      </p:bgPr>
    </p:bg>
    <p:spTree>
      <p:nvGrpSpPr>
        <p:cNvPr id="1" name=""/>
        <p:cNvGrpSpPr/>
        <p:nvPr/>
      </p:nvGrpSpPr>
      <p:grpSpPr>
        <a:xfrm>
          <a:off x="0" y="0"/>
          <a:ext cx="0" cy="0"/>
          <a:chOff x="0" y="0"/>
          <a:chExt cx="0" cy="0"/>
        </a:xfrm>
      </p:grpSpPr>
      <p:sp>
        <p:nvSpPr>
          <p:cNvPr id="11" name="Автор и дата"/>
          <p:cNvSpPr txBox="1">
            <a:spLocks noGrp="1"/>
          </p:cNvSpPr>
          <p:nvPr>
            <p:ph type="body" sz="quarter" idx="21" hasCustomPrompt="1"/>
          </p:nvPr>
        </p:nvSpPr>
        <p:spPr>
          <a:xfrm>
            <a:off x="1219200" y="1917700"/>
            <a:ext cx="21945600" cy="706628"/>
          </a:xfrm>
          <a:prstGeom prst="rect">
            <a:avLst/>
          </a:prstGeom>
        </p:spPr>
        <p:txBody>
          <a:bodyPr anchor="ctr"/>
          <a:lstStyle>
            <a:lvl1pPr marL="0" indent="0" defTabSz="825500">
              <a:lnSpc>
                <a:spcPct val="120000"/>
              </a:lnSpc>
              <a:spcBef>
                <a:spcPts val="0"/>
              </a:spcBef>
              <a:buClrTx/>
              <a:buSzTx/>
              <a:buNone/>
              <a:defRPr sz="3600" b="0" cap="all">
                <a:solidFill>
                  <a:srgbClr val="FFFFFF"/>
                </a:solidFill>
                <a:latin typeface="Proxima Nova Extrabold"/>
                <a:ea typeface="Proxima Nova Extrabold"/>
                <a:cs typeface="Proxima Nova Extrabold"/>
                <a:sym typeface="Proxima Nova Extrabold"/>
              </a:defRPr>
            </a:lvl1pPr>
          </a:lstStyle>
          <a:p>
            <a:r>
              <a:t>Автор и дата</a:t>
            </a:r>
          </a:p>
        </p:txBody>
      </p:sp>
      <p:sp>
        <p:nvSpPr>
          <p:cNvPr id="12" name="Уровень текста 1…"/>
          <p:cNvSpPr txBox="1">
            <a:spLocks noGrp="1"/>
          </p:cNvSpPr>
          <p:nvPr>
            <p:ph type="body" sz="quarter" idx="1" hasCustomPrompt="1"/>
          </p:nvPr>
        </p:nvSpPr>
        <p:spPr>
          <a:xfrm>
            <a:off x="1219200" y="8648700"/>
            <a:ext cx="21945600" cy="2095500"/>
          </a:xfrm>
          <a:prstGeom prst="rect">
            <a:avLst/>
          </a:prstGeom>
        </p:spPr>
        <p:txBody>
          <a:bodyPr/>
          <a:lstStyle>
            <a:lvl1pPr marL="0" indent="0">
              <a:lnSpc>
                <a:spcPct val="90000"/>
              </a:lnSpc>
              <a:spcBef>
                <a:spcPts val="0"/>
              </a:spcBef>
              <a:buClrTx/>
              <a:buSzTx/>
              <a:buNone/>
              <a:defRPr sz="5200" b="0" spc="-52">
                <a:solidFill>
                  <a:srgbClr val="000000"/>
                </a:solidFill>
                <a:latin typeface="Proxima Nova Semibold"/>
                <a:ea typeface="Proxima Nova Semibold"/>
                <a:cs typeface="Proxima Nova Semibold"/>
                <a:sym typeface="Proxima Nova Semibold"/>
              </a:defRPr>
            </a:lvl1pPr>
            <a:lvl2pPr marL="0" indent="457200">
              <a:lnSpc>
                <a:spcPct val="90000"/>
              </a:lnSpc>
              <a:spcBef>
                <a:spcPts val="0"/>
              </a:spcBef>
              <a:buClrTx/>
              <a:buSzTx/>
              <a:buNone/>
              <a:defRPr sz="5200" b="0" spc="-52">
                <a:solidFill>
                  <a:srgbClr val="000000"/>
                </a:solidFill>
                <a:latin typeface="Proxima Nova Semibold"/>
                <a:ea typeface="Proxima Nova Semibold"/>
                <a:cs typeface="Proxima Nova Semibold"/>
                <a:sym typeface="Proxima Nova Semibold"/>
              </a:defRPr>
            </a:lvl2pPr>
            <a:lvl3pPr marL="0" indent="914400">
              <a:lnSpc>
                <a:spcPct val="90000"/>
              </a:lnSpc>
              <a:spcBef>
                <a:spcPts val="0"/>
              </a:spcBef>
              <a:buClrTx/>
              <a:buSzTx/>
              <a:buNone/>
              <a:defRPr sz="5200" b="0" spc="-52">
                <a:solidFill>
                  <a:srgbClr val="000000"/>
                </a:solidFill>
                <a:latin typeface="Proxima Nova Semibold"/>
                <a:ea typeface="Proxima Nova Semibold"/>
                <a:cs typeface="Proxima Nova Semibold"/>
                <a:sym typeface="Proxima Nova Semibold"/>
              </a:defRPr>
            </a:lvl3pPr>
            <a:lvl4pPr marL="0" indent="1371600">
              <a:lnSpc>
                <a:spcPct val="90000"/>
              </a:lnSpc>
              <a:spcBef>
                <a:spcPts val="0"/>
              </a:spcBef>
              <a:buClrTx/>
              <a:buSzTx/>
              <a:buNone/>
              <a:defRPr sz="5200" b="0" spc="-52">
                <a:solidFill>
                  <a:srgbClr val="000000"/>
                </a:solidFill>
                <a:latin typeface="Proxima Nova Semibold"/>
                <a:ea typeface="Proxima Nova Semibold"/>
                <a:cs typeface="Proxima Nova Semibold"/>
                <a:sym typeface="Proxima Nova Semibold"/>
              </a:defRPr>
            </a:lvl4pPr>
            <a:lvl5pPr marL="0" indent="1828800">
              <a:lnSpc>
                <a:spcPct val="90000"/>
              </a:lnSpc>
              <a:spcBef>
                <a:spcPts val="0"/>
              </a:spcBef>
              <a:buClrTx/>
              <a:buSzTx/>
              <a:buNone/>
              <a:defRPr sz="5200" b="0" spc="-52">
                <a:solidFill>
                  <a:srgbClr val="000000"/>
                </a:solidFill>
                <a:latin typeface="Proxima Nova Semibold"/>
                <a:ea typeface="Proxima Nova Semibold"/>
                <a:cs typeface="Proxima Nova Semibold"/>
                <a:sym typeface="Proxima Nova Semibold"/>
              </a:defRPr>
            </a:lvl5pPr>
          </a:lstStyle>
          <a:p>
            <a:r>
              <a:t>Подзаголовок презентации</a:t>
            </a:r>
          </a:p>
          <a:p>
            <a:pPr lvl="1"/>
            <a:endParaRPr/>
          </a:p>
          <a:p>
            <a:pPr lvl="2"/>
            <a:endParaRPr/>
          </a:p>
          <a:p>
            <a:pPr lvl="3"/>
            <a:endParaRPr/>
          </a:p>
          <a:p>
            <a:pPr lvl="4"/>
            <a:endParaRPr/>
          </a:p>
        </p:txBody>
      </p:sp>
      <p:sp>
        <p:nvSpPr>
          <p:cNvPr id="13" name="Заголовок презентации"/>
          <p:cNvSpPr txBox="1">
            <a:spLocks noGrp="1"/>
          </p:cNvSpPr>
          <p:nvPr>
            <p:ph type="title" hasCustomPrompt="1"/>
          </p:nvPr>
        </p:nvSpPr>
        <p:spPr>
          <a:xfrm>
            <a:off x="1219200" y="3127375"/>
            <a:ext cx="21945600" cy="5524500"/>
          </a:xfrm>
          <a:prstGeom prst="rect">
            <a:avLst/>
          </a:prstGeom>
        </p:spPr>
        <p:txBody>
          <a:bodyPr/>
          <a:lstStyle>
            <a:lvl1pPr defTabSz="584200">
              <a:defRPr sz="22000" spc="-220">
                <a:solidFill>
                  <a:srgbClr val="FFFFFF"/>
                </a:solidFill>
              </a:defRPr>
            </a:lvl1pPr>
          </a:lstStyle>
          <a:p>
            <a:r>
              <a:t>Заголовок презентации</a:t>
            </a:r>
          </a:p>
        </p:txBody>
      </p:sp>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Информационное сообщение">
    <p:bg>
      <p:bgPr>
        <a:solidFill>
          <a:schemeClr val="accent6"/>
        </a:solidFill>
        <a:effectLst/>
      </p:bgPr>
    </p:bg>
    <p:spTree>
      <p:nvGrpSpPr>
        <p:cNvPr id="1" name=""/>
        <p:cNvGrpSpPr/>
        <p:nvPr/>
      </p:nvGrpSpPr>
      <p:grpSpPr>
        <a:xfrm>
          <a:off x="0" y="0"/>
          <a:ext cx="0" cy="0"/>
          <a:chOff x="0" y="0"/>
          <a:chExt cx="0" cy="0"/>
        </a:xfrm>
      </p:grpSpPr>
      <p:sp>
        <p:nvSpPr>
          <p:cNvPr id="97" name="Уровень текста 1…"/>
          <p:cNvSpPr txBox="1">
            <a:spLocks noGrp="1"/>
          </p:cNvSpPr>
          <p:nvPr>
            <p:ph type="body" sz="half" idx="1" hasCustomPrompt="1"/>
          </p:nvPr>
        </p:nvSpPr>
        <p:spPr>
          <a:xfrm>
            <a:off x="1219200" y="4763675"/>
            <a:ext cx="21945600" cy="4192883"/>
          </a:xfrm>
          <a:prstGeom prst="rect">
            <a:avLst/>
          </a:prstGeom>
        </p:spPr>
        <p:txBody>
          <a:bodyPr anchor="ctr"/>
          <a:lstStyle>
            <a:lvl1pPr marL="0" indent="0" algn="ctr">
              <a:spcBef>
                <a:spcPts val="0"/>
              </a:spcBef>
              <a:buClrTx/>
              <a:buSzTx/>
              <a:buNone/>
              <a:defRPr sz="14000" b="0" cap="all">
                <a:solidFill>
                  <a:srgbClr val="FFFFFF"/>
                </a:solidFill>
                <a:latin typeface="+mn-lt"/>
                <a:ea typeface="+mn-ea"/>
                <a:cs typeface="+mn-cs"/>
                <a:sym typeface="Druk Medium"/>
              </a:defRPr>
            </a:lvl1pPr>
            <a:lvl2pPr marL="0" indent="457200" algn="ctr">
              <a:spcBef>
                <a:spcPts val="0"/>
              </a:spcBef>
              <a:buClrTx/>
              <a:buSzTx/>
              <a:buNone/>
              <a:defRPr sz="14000" b="0" cap="all">
                <a:solidFill>
                  <a:srgbClr val="FFFFFF"/>
                </a:solidFill>
                <a:latin typeface="+mn-lt"/>
                <a:ea typeface="+mn-ea"/>
                <a:cs typeface="+mn-cs"/>
                <a:sym typeface="Druk Medium"/>
              </a:defRPr>
            </a:lvl2pPr>
            <a:lvl3pPr marL="0" indent="914400" algn="ctr">
              <a:spcBef>
                <a:spcPts val="0"/>
              </a:spcBef>
              <a:buClrTx/>
              <a:buSzTx/>
              <a:buNone/>
              <a:defRPr sz="14000" b="0" cap="all">
                <a:solidFill>
                  <a:srgbClr val="FFFFFF"/>
                </a:solidFill>
                <a:latin typeface="+mn-lt"/>
                <a:ea typeface="+mn-ea"/>
                <a:cs typeface="+mn-cs"/>
                <a:sym typeface="Druk Medium"/>
              </a:defRPr>
            </a:lvl3pPr>
            <a:lvl4pPr marL="0" indent="1371600" algn="ctr">
              <a:spcBef>
                <a:spcPts val="0"/>
              </a:spcBef>
              <a:buClrTx/>
              <a:buSzTx/>
              <a:buNone/>
              <a:defRPr sz="14000" b="0" cap="all">
                <a:solidFill>
                  <a:srgbClr val="FFFFFF"/>
                </a:solidFill>
                <a:latin typeface="+mn-lt"/>
                <a:ea typeface="+mn-ea"/>
                <a:cs typeface="+mn-cs"/>
                <a:sym typeface="Druk Medium"/>
              </a:defRPr>
            </a:lvl4pPr>
            <a:lvl5pPr marL="0" indent="1828800" algn="ctr">
              <a:spcBef>
                <a:spcPts val="0"/>
              </a:spcBef>
              <a:buClrTx/>
              <a:buSzTx/>
              <a:buNone/>
              <a:defRPr sz="14000" b="0" cap="all">
                <a:solidFill>
                  <a:srgbClr val="FFFFFF"/>
                </a:solidFill>
                <a:latin typeface="+mn-lt"/>
                <a:ea typeface="+mn-ea"/>
                <a:cs typeface="+mn-cs"/>
                <a:sym typeface="Druk Medium"/>
              </a:defRPr>
            </a:lvl5pPr>
          </a:lstStyle>
          <a:p>
            <a:r>
              <a:t>Информационное сообщение</a:t>
            </a:r>
          </a:p>
          <a:p>
            <a:pPr lvl="1"/>
            <a:endParaRPr/>
          </a:p>
          <a:p>
            <a:pPr lvl="2"/>
            <a:endParaRPr/>
          </a:p>
          <a:p>
            <a:pPr lvl="3"/>
            <a:endParaRPr/>
          </a:p>
          <a:p>
            <a:pPr lvl="4"/>
            <a:endParaRPr/>
          </a:p>
        </p:txBody>
      </p:sp>
      <p:sp>
        <p:nvSpPr>
          <p:cNvPr id="9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Важный факт">
    <p:bg>
      <p:bgPr>
        <a:solidFill>
          <a:srgbClr val="FFC617"/>
        </a:solidFill>
        <a:effectLst/>
      </p:bgPr>
    </p:bg>
    <p:spTree>
      <p:nvGrpSpPr>
        <p:cNvPr id="1" name=""/>
        <p:cNvGrpSpPr/>
        <p:nvPr/>
      </p:nvGrpSpPr>
      <p:grpSpPr>
        <a:xfrm>
          <a:off x="0" y="0"/>
          <a:ext cx="0" cy="0"/>
          <a:chOff x="0" y="0"/>
          <a:chExt cx="0" cy="0"/>
        </a:xfrm>
      </p:grpSpPr>
      <p:sp>
        <p:nvSpPr>
          <p:cNvPr id="105" name="Уровень текста 1…"/>
          <p:cNvSpPr txBox="1">
            <a:spLocks noGrp="1"/>
          </p:cNvSpPr>
          <p:nvPr>
            <p:ph type="body" idx="1" hasCustomPrompt="1"/>
          </p:nvPr>
        </p:nvSpPr>
        <p:spPr>
          <a:xfrm>
            <a:off x="1219200" y="2334623"/>
            <a:ext cx="21945600" cy="7612249"/>
          </a:xfrm>
          <a:prstGeom prst="rect">
            <a:avLst/>
          </a:prstGeom>
        </p:spPr>
        <p:txBody>
          <a:bodyPr anchor="b"/>
          <a:lstStyle>
            <a:lvl1pPr marL="0" indent="0" algn="ctr">
              <a:lnSpc>
                <a:spcPct val="70000"/>
              </a:lnSpc>
              <a:spcBef>
                <a:spcPts val="0"/>
              </a:spcBef>
              <a:buClrTx/>
              <a:buSzTx/>
              <a:buNone/>
              <a:defRPr sz="50000" b="0" cap="all" spc="-500">
                <a:solidFill>
                  <a:srgbClr val="FFFFFF"/>
                </a:solidFill>
                <a:latin typeface="+mn-lt"/>
                <a:ea typeface="+mn-ea"/>
                <a:cs typeface="+mn-cs"/>
                <a:sym typeface="Druk Medium"/>
              </a:defRPr>
            </a:lvl1pPr>
            <a:lvl2pPr marL="0" indent="457200" algn="ctr">
              <a:lnSpc>
                <a:spcPct val="70000"/>
              </a:lnSpc>
              <a:spcBef>
                <a:spcPts val="0"/>
              </a:spcBef>
              <a:buClrTx/>
              <a:buSzTx/>
              <a:buNone/>
              <a:defRPr sz="50000" b="0" cap="all" spc="-500">
                <a:solidFill>
                  <a:srgbClr val="FFFFFF"/>
                </a:solidFill>
                <a:latin typeface="+mn-lt"/>
                <a:ea typeface="+mn-ea"/>
                <a:cs typeface="+mn-cs"/>
                <a:sym typeface="Druk Medium"/>
              </a:defRPr>
            </a:lvl2pPr>
            <a:lvl3pPr marL="0" indent="914400" algn="ctr">
              <a:lnSpc>
                <a:spcPct val="70000"/>
              </a:lnSpc>
              <a:spcBef>
                <a:spcPts val="0"/>
              </a:spcBef>
              <a:buClrTx/>
              <a:buSzTx/>
              <a:buNone/>
              <a:defRPr sz="50000" b="0" cap="all" spc="-500">
                <a:solidFill>
                  <a:srgbClr val="FFFFFF"/>
                </a:solidFill>
                <a:latin typeface="+mn-lt"/>
                <a:ea typeface="+mn-ea"/>
                <a:cs typeface="+mn-cs"/>
                <a:sym typeface="Druk Medium"/>
              </a:defRPr>
            </a:lvl3pPr>
            <a:lvl4pPr marL="0" indent="1371600" algn="ctr">
              <a:lnSpc>
                <a:spcPct val="70000"/>
              </a:lnSpc>
              <a:spcBef>
                <a:spcPts val="0"/>
              </a:spcBef>
              <a:buClrTx/>
              <a:buSzTx/>
              <a:buNone/>
              <a:defRPr sz="50000" b="0" cap="all" spc="-500">
                <a:solidFill>
                  <a:srgbClr val="FFFFFF"/>
                </a:solidFill>
                <a:latin typeface="+mn-lt"/>
                <a:ea typeface="+mn-ea"/>
                <a:cs typeface="+mn-cs"/>
                <a:sym typeface="Druk Medium"/>
              </a:defRPr>
            </a:lvl4pPr>
            <a:lvl5pPr marL="0" indent="1828800" algn="ctr">
              <a:lnSpc>
                <a:spcPct val="70000"/>
              </a:lnSpc>
              <a:spcBef>
                <a:spcPts val="0"/>
              </a:spcBef>
              <a:buClrTx/>
              <a:buSzTx/>
              <a:buNone/>
              <a:defRPr sz="50000" b="0" cap="all" spc="-500">
                <a:solidFill>
                  <a:srgbClr val="FFFFFF"/>
                </a:solidFill>
                <a:latin typeface="+mn-lt"/>
                <a:ea typeface="+mn-ea"/>
                <a:cs typeface="+mn-cs"/>
                <a:sym typeface="Druk Medium"/>
              </a:defRPr>
            </a:lvl5pPr>
          </a:lstStyle>
          <a:p>
            <a:r>
              <a:t>100 %</a:t>
            </a:r>
          </a:p>
          <a:p>
            <a:pPr lvl="1"/>
            <a:endParaRPr/>
          </a:p>
          <a:p>
            <a:pPr lvl="2"/>
            <a:endParaRPr/>
          </a:p>
          <a:p>
            <a:pPr lvl="3"/>
            <a:endParaRPr/>
          </a:p>
          <a:p>
            <a:pPr lvl="4"/>
            <a:endParaRPr/>
          </a:p>
        </p:txBody>
      </p:sp>
      <p:sp>
        <p:nvSpPr>
          <p:cNvPr id="106" name="Информация о факте"/>
          <p:cNvSpPr txBox="1">
            <a:spLocks noGrp="1"/>
          </p:cNvSpPr>
          <p:nvPr>
            <p:ph type="body" sz="quarter" idx="21" hasCustomPrompt="1"/>
          </p:nvPr>
        </p:nvSpPr>
        <p:spPr>
          <a:xfrm>
            <a:off x="1219200" y="9779000"/>
            <a:ext cx="21945599" cy="629921"/>
          </a:xfrm>
          <a:prstGeom prst="rect">
            <a:avLst/>
          </a:prstGeom>
        </p:spPr>
        <p:txBody>
          <a:bodyPr/>
          <a:lstStyle>
            <a:lvl1pPr marL="0" indent="0" algn="ctr">
              <a:lnSpc>
                <a:spcPct val="110000"/>
              </a:lnSpc>
              <a:spcBef>
                <a:spcPts val="0"/>
              </a:spcBef>
              <a:buClrTx/>
              <a:buSzTx/>
              <a:buNone/>
              <a:defRPr sz="3200" b="0" cap="all" spc="-32">
                <a:solidFill>
                  <a:srgbClr val="000000"/>
                </a:solidFill>
                <a:latin typeface="Proxima Nova Extrabold"/>
                <a:ea typeface="Proxima Nova Extrabold"/>
                <a:cs typeface="Proxima Nova Extrabold"/>
                <a:sym typeface="Proxima Nova Extrabold"/>
              </a:defRPr>
            </a:lvl1pPr>
          </a:lstStyle>
          <a:p>
            <a:r>
              <a:t>Информация о факте</a:t>
            </a:r>
          </a:p>
        </p:txBody>
      </p:sp>
      <p:sp>
        <p:nvSpPr>
          <p:cNvPr id="10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Цитата">
    <p:bg>
      <p:bgPr>
        <a:solidFill>
          <a:srgbClr val="00BFF3"/>
        </a:solidFill>
        <a:effectLst/>
      </p:bgPr>
    </p:bg>
    <p:spTree>
      <p:nvGrpSpPr>
        <p:cNvPr id="1" name=""/>
        <p:cNvGrpSpPr/>
        <p:nvPr/>
      </p:nvGrpSpPr>
      <p:grpSpPr>
        <a:xfrm>
          <a:off x="0" y="0"/>
          <a:ext cx="0" cy="0"/>
          <a:chOff x="0" y="0"/>
          <a:chExt cx="0" cy="0"/>
        </a:xfrm>
      </p:grpSpPr>
      <p:sp>
        <p:nvSpPr>
          <p:cNvPr id="114" name="Уровень текста 1…"/>
          <p:cNvSpPr txBox="1">
            <a:spLocks noGrp="1"/>
          </p:cNvSpPr>
          <p:nvPr>
            <p:ph type="body" sz="half" idx="1" hasCustomPrompt="1"/>
          </p:nvPr>
        </p:nvSpPr>
        <p:spPr>
          <a:xfrm>
            <a:off x="3771900" y="4464048"/>
            <a:ext cx="16840200" cy="4883152"/>
          </a:xfrm>
          <a:prstGeom prst="rect">
            <a:avLst/>
          </a:prstGeom>
        </p:spPr>
        <p:txBody>
          <a:bodyPr anchor="ctr"/>
          <a:lstStyle>
            <a:lvl1pPr marL="431800" indent="-431800" defTabSz="825500">
              <a:spcBef>
                <a:spcPts val="0"/>
              </a:spcBef>
              <a:buClrTx/>
              <a:buSzTx/>
              <a:buNone/>
              <a:defRPr sz="14000" b="0" cap="all">
                <a:solidFill>
                  <a:srgbClr val="FFFFFF"/>
                </a:solidFill>
                <a:latin typeface="+mn-lt"/>
                <a:ea typeface="+mn-ea"/>
                <a:cs typeface="+mn-cs"/>
                <a:sym typeface="Druk Medium"/>
              </a:defRPr>
            </a:lvl1pPr>
            <a:lvl2pPr marL="431800" indent="25400" defTabSz="825500">
              <a:spcBef>
                <a:spcPts val="0"/>
              </a:spcBef>
              <a:buClrTx/>
              <a:buSzTx/>
              <a:buNone/>
              <a:defRPr sz="14000" b="0" cap="all">
                <a:solidFill>
                  <a:srgbClr val="FFFFFF"/>
                </a:solidFill>
                <a:latin typeface="+mn-lt"/>
                <a:ea typeface="+mn-ea"/>
                <a:cs typeface="+mn-cs"/>
                <a:sym typeface="Druk Medium"/>
              </a:defRPr>
            </a:lvl2pPr>
            <a:lvl3pPr marL="431800" indent="482600" defTabSz="825500">
              <a:spcBef>
                <a:spcPts val="0"/>
              </a:spcBef>
              <a:buClrTx/>
              <a:buSzTx/>
              <a:buNone/>
              <a:defRPr sz="14000" b="0" cap="all">
                <a:solidFill>
                  <a:srgbClr val="FFFFFF"/>
                </a:solidFill>
                <a:latin typeface="+mn-lt"/>
                <a:ea typeface="+mn-ea"/>
                <a:cs typeface="+mn-cs"/>
                <a:sym typeface="Druk Medium"/>
              </a:defRPr>
            </a:lvl3pPr>
            <a:lvl4pPr marL="431800" indent="939800" defTabSz="825500">
              <a:spcBef>
                <a:spcPts val="0"/>
              </a:spcBef>
              <a:buClrTx/>
              <a:buSzTx/>
              <a:buNone/>
              <a:defRPr sz="14000" b="0" cap="all">
                <a:solidFill>
                  <a:srgbClr val="FFFFFF"/>
                </a:solidFill>
                <a:latin typeface="+mn-lt"/>
                <a:ea typeface="+mn-ea"/>
                <a:cs typeface="+mn-cs"/>
                <a:sym typeface="Druk Medium"/>
              </a:defRPr>
            </a:lvl4pPr>
            <a:lvl5pPr marL="431800" indent="1397000" defTabSz="825500">
              <a:spcBef>
                <a:spcPts val="0"/>
              </a:spcBef>
              <a:buClrTx/>
              <a:buSzTx/>
              <a:buNone/>
              <a:defRPr sz="14000" b="0" cap="all">
                <a:solidFill>
                  <a:srgbClr val="FFFFFF"/>
                </a:solidFill>
                <a:latin typeface="+mn-lt"/>
                <a:ea typeface="+mn-ea"/>
                <a:cs typeface="+mn-cs"/>
                <a:sym typeface="Druk Medium"/>
              </a:defRPr>
            </a:lvl5pPr>
          </a:lstStyle>
          <a:p>
            <a:r>
              <a:t>«Важная цитата»</a:t>
            </a:r>
          </a:p>
          <a:p>
            <a:pPr lvl="1"/>
            <a:endParaRPr/>
          </a:p>
          <a:p>
            <a:pPr lvl="2"/>
            <a:endParaRPr/>
          </a:p>
          <a:p>
            <a:pPr lvl="3"/>
            <a:endParaRPr/>
          </a:p>
          <a:p>
            <a:pPr lvl="4"/>
            <a:endParaRPr/>
          </a:p>
        </p:txBody>
      </p:sp>
      <p:sp>
        <p:nvSpPr>
          <p:cNvPr id="115" name="Авторство"/>
          <p:cNvSpPr txBox="1">
            <a:spLocks noGrp="1"/>
          </p:cNvSpPr>
          <p:nvPr>
            <p:ph type="body" sz="quarter" idx="21" hasCustomPrompt="1"/>
          </p:nvPr>
        </p:nvSpPr>
        <p:spPr>
          <a:xfrm>
            <a:off x="4203700" y="9372600"/>
            <a:ext cx="16840200" cy="680721"/>
          </a:xfrm>
          <a:prstGeom prst="rect">
            <a:avLst/>
          </a:prstGeom>
        </p:spPr>
        <p:txBody>
          <a:bodyPr/>
          <a:lstStyle>
            <a:lvl1pPr marL="0" indent="0" defTabSz="825500">
              <a:lnSpc>
                <a:spcPts val="3600"/>
              </a:lnSpc>
              <a:spcBef>
                <a:spcPts val="0"/>
              </a:spcBef>
              <a:buClrTx/>
              <a:buSzTx/>
              <a:buNone/>
              <a:defRPr sz="3200" b="0" cap="all" spc="-32">
                <a:solidFill>
                  <a:srgbClr val="FFFFFF"/>
                </a:solidFill>
                <a:latin typeface="Proxima Nova Extrabold"/>
                <a:ea typeface="Proxima Nova Extrabold"/>
                <a:cs typeface="Proxima Nova Extrabold"/>
                <a:sym typeface="Proxima Nova Extrabold"/>
              </a:defRPr>
            </a:lvl1pPr>
          </a:lstStyle>
          <a:p>
            <a:r>
              <a:t>Авторство</a:t>
            </a:r>
          </a:p>
        </p:txBody>
      </p:sp>
      <p:sp>
        <p:nvSpPr>
          <p:cNvPr id="116"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Фото (3 шт.)">
    <p:spTree>
      <p:nvGrpSpPr>
        <p:cNvPr id="1" name=""/>
        <p:cNvGrpSpPr/>
        <p:nvPr/>
      </p:nvGrpSpPr>
      <p:grpSpPr>
        <a:xfrm>
          <a:off x="0" y="0"/>
          <a:ext cx="0" cy="0"/>
          <a:chOff x="0" y="0"/>
          <a:chExt cx="0" cy="0"/>
        </a:xfrm>
      </p:grpSpPr>
      <p:sp>
        <p:nvSpPr>
          <p:cNvPr id="123" name="495873917_2724x1818.jpg"/>
          <p:cNvSpPr>
            <a:spLocks noGrp="1"/>
          </p:cNvSpPr>
          <p:nvPr>
            <p:ph type="pic" sz="half" idx="21"/>
          </p:nvPr>
        </p:nvSpPr>
        <p:spPr>
          <a:xfrm>
            <a:off x="635000" y="6832600"/>
            <a:ext cx="12877800" cy="8589928"/>
          </a:xfrm>
          <a:prstGeom prst="rect">
            <a:avLst/>
          </a:prstGeom>
        </p:spPr>
        <p:txBody>
          <a:bodyPr lIns="91439" tIns="45719" rIns="91439" bIns="45719">
            <a:noAutofit/>
          </a:bodyPr>
          <a:lstStyle/>
          <a:p>
            <a:endParaRPr/>
          </a:p>
        </p:txBody>
      </p:sp>
      <p:sp>
        <p:nvSpPr>
          <p:cNvPr id="124" name="496036167_2890x1683.jpg"/>
          <p:cNvSpPr>
            <a:spLocks noGrp="1"/>
          </p:cNvSpPr>
          <p:nvPr>
            <p:ph type="pic" sz="half" idx="22"/>
          </p:nvPr>
        </p:nvSpPr>
        <p:spPr>
          <a:xfrm>
            <a:off x="88900" y="-177800"/>
            <a:ext cx="14008100" cy="8157658"/>
          </a:xfrm>
          <a:prstGeom prst="rect">
            <a:avLst/>
          </a:prstGeom>
        </p:spPr>
        <p:txBody>
          <a:bodyPr lIns="91439" tIns="45719" rIns="91439" bIns="45719">
            <a:noAutofit/>
          </a:bodyPr>
          <a:lstStyle/>
          <a:p>
            <a:endParaRPr/>
          </a:p>
        </p:txBody>
      </p:sp>
      <p:sp>
        <p:nvSpPr>
          <p:cNvPr id="125" name="Изображение"/>
          <p:cNvSpPr>
            <a:spLocks noGrp="1"/>
          </p:cNvSpPr>
          <p:nvPr>
            <p:ph type="pic" idx="23"/>
          </p:nvPr>
        </p:nvSpPr>
        <p:spPr>
          <a:xfrm>
            <a:off x="12814300" y="-355600"/>
            <a:ext cx="12033950" cy="18034000"/>
          </a:xfrm>
          <a:prstGeom prst="rect">
            <a:avLst/>
          </a:prstGeom>
        </p:spPr>
        <p:txBody>
          <a:bodyPr lIns="91439" tIns="45719" rIns="91439" bIns="45719">
            <a:noAutofit/>
          </a:bodyPr>
          <a:lstStyle/>
          <a:p>
            <a:endParaRPr/>
          </a:p>
        </p:txBody>
      </p:sp>
      <p:sp>
        <p:nvSpPr>
          <p:cNvPr id="126"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Фото">
    <p:spTree>
      <p:nvGrpSpPr>
        <p:cNvPr id="1" name=""/>
        <p:cNvGrpSpPr/>
        <p:nvPr/>
      </p:nvGrpSpPr>
      <p:grpSpPr>
        <a:xfrm>
          <a:off x="0" y="0"/>
          <a:ext cx="0" cy="0"/>
          <a:chOff x="0" y="0"/>
          <a:chExt cx="0" cy="0"/>
        </a:xfrm>
      </p:grpSpPr>
      <p:sp>
        <p:nvSpPr>
          <p:cNvPr id="133" name="495873917_2724x1818.jpg"/>
          <p:cNvSpPr>
            <a:spLocks noGrp="1"/>
          </p:cNvSpPr>
          <p:nvPr>
            <p:ph type="pic" idx="21"/>
          </p:nvPr>
        </p:nvSpPr>
        <p:spPr>
          <a:xfrm>
            <a:off x="635000" y="-1181110"/>
            <a:ext cx="23114000" cy="15417820"/>
          </a:xfrm>
          <a:prstGeom prst="rect">
            <a:avLst/>
          </a:prstGeom>
        </p:spPr>
        <p:txBody>
          <a:bodyPr lIns="91439" tIns="45719" rIns="91439" bIns="45719">
            <a:noAutofit/>
          </a:bodyPr>
          <a:lstStyle/>
          <a:p>
            <a:endParaRPr/>
          </a:p>
        </p:txBody>
      </p:sp>
      <p:sp>
        <p:nvSpPr>
          <p:cNvPr id="13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Пустой">
    <p:spTree>
      <p:nvGrpSpPr>
        <p:cNvPr id="1" name=""/>
        <p:cNvGrpSpPr/>
        <p:nvPr/>
      </p:nvGrpSpPr>
      <p:grpSpPr>
        <a:xfrm>
          <a:off x="0" y="0"/>
          <a:ext cx="0" cy="0"/>
          <a:chOff x="0" y="0"/>
          <a:chExt cx="0" cy="0"/>
        </a:xfrm>
      </p:grpSpPr>
      <p:sp>
        <p:nvSpPr>
          <p:cNvPr id="14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Заголовок и фото">
    <p:bg>
      <p:bgPr>
        <a:noFill/>
        <a:effectLst/>
      </p:bgPr>
    </p:bg>
    <p:spTree>
      <p:nvGrpSpPr>
        <p:cNvPr id="1" name=""/>
        <p:cNvGrpSpPr/>
        <p:nvPr/>
      </p:nvGrpSpPr>
      <p:grpSpPr>
        <a:xfrm>
          <a:off x="0" y="0"/>
          <a:ext cx="0" cy="0"/>
          <a:chOff x="0" y="0"/>
          <a:chExt cx="0" cy="0"/>
        </a:xfrm>
      </p:grpSpPr>
      <p:sp>
        <p:nvSpPr>
          <p:cNvPr id="21" name="496036167_2890x1683.jpg"/>
          <p:cNvSpPr>
            <a:spLocks noGrp="1"/>
          </p:cNvSpPr>
          <p:nvPr>
            <p:ph type="pic" idx="21"/>
          </p:nvPr>
        </p:nvSpPr>
        <p:spPr>
          <a:xfrm>
            <a:off x="-38100" y="-267934"/>
            <a:ext cx="24472902" cy="14251868"/>
          </a:xfrm>
          <a:prstGeom prst="rect">
            <a:avLst/>
          </a:prstGeom>
        </p:spPr>
        <p:txBody>
          <a:bodyPr lIns="91439" tIns="45719" rIns="91439" bIns="45719">
            <a:noAutofit/>
          </a:bodyPr>
          <a:lstStyle/>
          <a:p>
            <a:endParaRPr/>
          </a:p>
        </p:txBody>
      </p:sp>
      <p:sp>
        <p:nvSpPr>
          <p:cNvPr id="22" name="Уровень текста 1…"/>
          <p:cNvSpPr txBox="1">
            <a:spLocks noGrp="1"/>
          </p:cNvSpPr>
          <p:nvPr>
            <p:ph type="body" sz="quarter" idx="1" hasCustomPrompt="1"/>
          </p:nvPr>
        </p:nvSpPr>
        <p:spPr>
          <a:xfrm>
            <a:off x="1219200" y="8648700"/>
            <a:ext cx="21945600" cy="2095500"/>
          </a:xfrm>
          <a:prstGeom prst="rect">
            <a:avLst/>
          </a:prstGeom>
        </p:spPr>
        <p:txBody>
          <a:bodyPr/>
          <a:lstStyle>
            <a:lvl1pPr marL="0" indent="0">
              <a:lnSpc>
                <a:spcPct val="90000"/>
              </a:lnSpc>
              <a:spcBef>
                <a:spcPts val="0"/>
              </a:spcBef>
              <a:buClrTx/>
              <a:buSzTx/>
              <a:buNone/>
              <a:defRPr sz="5200" b="0" spc="-52">
                <a:solidFill>
                  <a:srgbClr val="FFFFFF"/>
                </a:solidFill>
                <a:latin typeface="Proxima Nova Semibold"/>
                <a:ea typeface="Proxima Nova Semibold"/>
                <a:cs typeface="Proxima Nova Semibold"/>
                <a:sym typeface="Proxima Nova Semibold"/>
              </a:defRPr>
            </a:lvl1pPr>
            <a:lvl2pPr marL="0" indent="457200">
              <a:lnSpc>
                <a:spcPct val="90000"/>
              </a:lnSpc>
              <a:spcBef>
                <a:spcPts val="0"/>
              </a:spcBef>
              <a:buClrTx/>
              <a:buSzTx/>
              <a:buNone/>
              <a:defRPr sz="5200" b="0" spc="-52">
                <a:solidFill>
                  <a:srgbClr val="FFFFFF"/>
                </a:solidFill>
                <a:latin typeface="Proxima Nova Semibold"/>
                <a:ea typeface="Proxima Nova Semibold"/>
                <a:cs typeface="Proxima Nova Semibold"/>
                <a:sym typeface="Proxima Nova Semibold"/>
              </a:defRPr>
            </a:lvl2pPr>
            <a:lvl3pPr marL="0" indent="914400">
              <a:lnSpc>
                <a:spcPct val="90000"/>
              </a:lnSpc>
              <a:spcBef>
                <a:spcPts val="0"/>
              </a:spcBef>
              <a:buClrTx/>
              <a:buSzTx/>
              <a:buNone/>
              <a:defRPr sz="5200" b="0" spc="-52">
                <a:solidFill>
                  <a:srgbClr val="FFFFFF"/>
                </a:solidFill>
                <a:latin typeface="Proxima Nova Semibold"/>
                <a:ea typeface="Proxima Nova Semibold"/>
                <a:cs typeface="Proxima Nova Semibold"/>
                <a:sym typeface="Proxima Nova Semibold"/>
              </a:defRPr>
            </a:lvl3pPr>
            <a:lvl4pPr marL="0" indent="1371600">
              <a:lnSpc>
                <a:spcPct val="90000"/>
              </a:lnSpc>
              <a:spcBef>
                <a:spcPts val="0"/>
              </a:spcBef>
              <a:buClrTx/>
              <a:buSzTx/>
              <a:buNone/>
              <a:defRPr sz="5200" b="0" spc="-52">
                <a:solidFill>
                  <a:srgbClr val="FFFFFF"/>
                </a:solidFill>
                <a:latin typeface="Proxima Nova Semibold"/>
                <a:ea typeface="Proxima Nova Semibold"/>
                <a:cs typeface="Proxima Nova Semibold"/>
                <a:sym typeface="Proxima Nova Semibold"/>
              </a:defRPr>
            </a:lvl4pPr>
            <a:lvl5pPr marL="0" indent="1828800">
              <a:lnSpc>
                <a:spcPct val="90000"/>
              </a:lnSpc>
              <a:spcBef>
                <a:spcPts val="0"/>
              </a:spcBef>
              <a:buClrTx/>
              <a:buSzTx/>
              <a:buNone/>
              <a:defRPr sz="5200" b="0" spc="-52">
                <a:solidFill>
                  <a:srgbClr val="FFFFFF"/>
                </a:solidFill>
                <a:latin typeface="Proxima Nova Semibold"/>
                <a:ea typeface="Proxima Nova Semibold"/>
                <a:cs typeface="Proxima Nova Semibold"/>
                <a:sym typeface="Proxima Nova Semibold"/>
              </a:defRPr>
            </a:lvl5pPr>
          </a:lstStyle>
          <a:p>
            <a:r>
              <a:t>Подзаголовок презентации</a:t>
            </a:r>
          </a:p>
          <a:p>
            <a:pPr lvl="1"/>
            <a:endParaRPr/>
          </a:p>
          <a:p>
            <a:pPr lvl="2"/>
            <a:endParaRPr/>
          </a:p>
          <a:p>
            <a:pPr lvl="3"/>
            <a:endParaRPr/>
          </a:p>
          <a:p>
            <a:pPr lvl="4"/>
            <a:endParaRPr/>
          </a:p>
        </p:txBody>
      </p:sp>
      <p:sp>
        <p:nvSpPr>
          <p:cNvPr id="23" name="Заголовок презентации"/>
          <p:cNvSpPr txBox="1">
            <a:spLocks noGrp="1"/>
          </p:cNvSpPr>
          <p:nvPr>
            <p:ph type="title" hasCustomPrompt="1"/>
          </p:nvPr>
        </p:nvSpPr>
        <p:spPr>
          <a:xfrm>
            <a:off x="1219200" y="3124200"/>
            <a:ext cx="21945600" cy="5524500"/>
          </a:xfrm>
          <a:prstGeom prst="rect">
            <a:avLst/>
          </a:prstGeom>
        </p:spPr>
        <p:txBody>
          <a:bodyPr/>
          <a:lstStyle>
            <a:lvl1pPr defTabSz="584200">
              <a:defRPr sz="22000" spc="-220">
                <a:solidFill>
                  <a:srgbClr val="FFFFFF"/>
                </a:solidFill>
              </a:defRPr>
            </a:lvl1pPr>
          </a:lstStyle>
          <a:p>
            <a:r>
              <a:t>Заголовок презентации</a:t>
            </a:r>
          </a:p>
        </p:txBody>
      </p:sp>
      <p:sp>
        <p:nvSpPr>
          <p:cNvPr id="24" name="Автор и дата"/>
          <p:cNvSpPr txBox="1">
            <a:spLocks noGrp="1"/>
          </p:cNvSpPr>
          <p:nvPr>
            <p:ph type="body" sz="quarter" idx="22" hasCustomPrompt="1"/>
          </p:nvPr>
        </p:nvSpPr>
        <p:spPr>
          <a:xfrm>
            <a:off x="1219200" y="1917700"/>
            <a:ext cx="21945600" cy="711200"/>
          </a:xfrm>
          <a:prstGeom prst="rect">
            <a:avLst/>
          </a:prstGeom>
        </p:spPr>
        <p:txBody>
          <a:bodyPr anchor="ctr"/>
          <a:lstStyle>
            <a:lvl1pPr marL="0" indent="0" defTabSz="825500">
              <a:lnSpc>
                <a:spcPct val="120000"/>
              </a:lnSpc>
              <a:spcBef>
                <a:spcPts val="0"/>
              </a:spcBef>
              <a:buClrTx/>
              <a:buSzTx/>
              <a:buNone/>
              <a:defRPr sz="3600" b="0" cap="all">
                <a:solidFill>
                  <a:srgbClr val="FFFFFF"/>
                </a:solidFill>
                <a:latin typeface="Proxima Nova Extrabold"/>
                <a:ea typeface="Proxima Nova Extrabold"/>
                <a:cs typeface="Proxima Nova Extrabold"/>
                <a:sym typeface="Proxima Nova Extrabold"/>
              </a:defRPr>
            </a:lvl1pPr>
          </a:lstStyle>
          <a:p>
            <a:r>
              <a:t>Автор и дата</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и фото (вариант)">
    <p:bg>
      <p:bgPr>
        <a:solidFill>
          <a:srgbClr val="00BFF3"/>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sz="quarter" idx="1" hasCustomPrompt="1"/>
          </p:nvPr>
        </p:nvSpPr>
        <p:spPr>
          <a:xfrm>
            <a:off x="19100800" y="8229600"/>
            <a:ext cx="4584700" cy="3123704"/>
          </a:xfrm>
          <a:prstGeom prst="rect">
            <a:avLst/>
          </a:prstGeom>
        </p:spPr>
        <p:txBody>
          <a:bodyPr/>
          <a:lstStyle>
            <a:lvl1pPr marL="0" indent="0">
              <a:lnSpc>
                <a:spcPct val="100000"/>
              </a:lnSpc>
              <a:spcBef>
                <a:spcPts val="0"/>
              </a:spcBef>
              <a:buClrTx/>
              <a:buSzTx/>
              <a:buNone/>
              <a:defRPr sz="3200" b="0" spc="-32">
                <a:solidFill>
                  <a:srgbClr val="FFFFFF"/>
                </a:solidFill>
                <a:latin typeface="Proxima Nova Semibold"/>
                <a:ea typeface="Proxima Nova Semibold"/>
                <a:cs typeface="Proxima Nova Semibold"/>
                <a:sym typeface="Proxima Nova Semibold"/>
              </a:defRPr>
            </a:lvl1pPr>
            <a:lvl2pPr marL="0" indent="457200">
              <a:lnSpc>
                <a:spcPct val="100000"/>
              </a:lnSpc>
              <a:spcBef>
                <a:spcPts val="0"/>
              </a:spcBef>
              <a:buClrTx/>
              <a:buSzTx/>
              <a:buNone/>
              <a:defRPr sz="3200" b="0" spc="-32">
                <a:solidFill>
                  <a:srgbClr val="FFFFFF"/>
                </a:solidFill>
                <a:latin typeface="Proxima Nova Semibold"/>
                <a:ea typeface="Proxima Nova Semibold"/>
                <a:cs typeface="Proxima Nova Semibold"/>
                <a:sym typeface="Proxima Nova Semibold"/>
              </a:defRPr>
            </a:lvl2pPr>
            <a:lvl3pPr marL="0" indent="914400">
              <a:lnSpc>
                <a:spcPct val="100000"/>
              </a:lnSpc>
              <a:spcBef>
                <a:spcPts val="0"/>
              </a:spcBef>
              <a:buClrTx/>
              <a:buSzTx/>
              <a:buNone/>
              <a:defRPr sz="3200" b="0" spc="-32">
                <a:solidFill>
                  <a:srgbClr val="FFFFFF"/>
                </a:solidFill>
                <a:latin typeface="Proxima Nova Semibold"/>
                <a:ea typeface="Proxima Nova Semibold"/>
                <a:cs typeface="Proxima Nova Semibold"/>
                <a:sym typeface="Proxima Nova Semibold"/>
              </a:defRPr>
            </a:lvl3pPr>
            <a:lvl4pPr marL="0" indent="1371600">
              <a:lnSpc>
                <a:spcPct val="100000"/>
              </a:lnSpc>
              <a:spcBef>
                <a:spcPts val="0"/>
              </a:spcBef>
              <a:buClrTx/>
              <a:buSzTx/>
              <a:buNone/>
              <a:defRPr sz="3200" b="0" spc="-32">
                <a:solidFill>
                  <a:srgbClr val="FFFFFF"/>
                </a:solidFill>
                <a:latin typeface="Proxima Nova Semibold"/>
                <a:ea typeface="Proxima Nova Semibold"/>
                <a:cs typeface="Proxima Nova Semibold"/>
                <a:sym typeface="Proxima Nova Semibold"/>
              </a:defRPr>
            </a:lvl4pPr>
            <a:lvl5pPr marL="0" indent="1828800">
              <a:lnSpc>
                <a:spcPct val="100000"/>
              </a:lnSpc>
              <a:spcBef>
                <a:spcPts val="0"/>
              </a:spcBef>
              <a:buClrTx/>
              <a:buSzTx/>
              <a:buNone/>
              <a:defRPr sz="3200" b="0" spc="-32">
                <a:solidFill>
                  <a:srgbClr val="FFFFFF"/>
                </a:solidFill>
                <a:latin typeface="Proxima Nova Semibold"/>
                <a:ea typeface="Proxima Nova Semibold"/>
                <a:cs typeface="Proxima Nova Semibold"/>
                <a:sym typeface="Proxima Nova Semibold"/>
              </a:defRPr>
            </a:lvl5pPr>
          </a:lstStyle>
          <a:p>
            <a:r>
              <a:t>Текст подписи</a:t>
            </a:r>
          </a:p>
          <a:p>
            <a:pPr lvl="1"/>
            <a:endParaRPr/>
          </a:p>
          <a:p>
            <a:pPr lvl="2"/>
            <a:endParaRPr/>
          </a:p>
          <a:p>
            <a:pPr lvl="3"/>
            <a:endParaRPr/>
          </a:p>
          <a:p>
            <a:pPr lvl="4"/>
            <a:endParaRPr/>
          </a:p>
        </p:txBody>
      </p:sp>
      <p:sp>
        <p:nvSpPr>
          <p:cNvPr id="33" name="Изображение"/>
          <p:cNvSpPr>
            <a:spLocks noGrp="1"/>
          </p:cNvSpPr>
          <p:nvPr>
            <p:ph type="pic" idx="21"/>
          </p:nvPr>
        </p:nvSpPr>
        <p:spPr>
          <a:xfrm>
            <a:off x="528828" y="0"/>
            <a:ext cx="17992344" cy="12001500"/>
          </a:xfrm>
          <a:prstGeom prst="rect">
            <a:avLst/>
          </a:prstGeom>
        </p:spPr>
        <p:txBody>
          <a:bodyPr lIns="91439" tIns="45719" rIns="91439" bIns="45719">
            <a:noAutofit/>
          </a:bodyPr>
          <a:lstStyle/>
          <a:p>
            <a:endParaRPr/>
          </a:p>
        </p:txBody>
      </p:sp>
      <p:sp>
        <p:nvSpPr>
          <p:cNvPr id="34" name="Заголовок слайда"/>
          <p:cNvSpPr txBox="1">
            <a:spLocks noGrp="1"/>
          </p:cNvSpPr>
          <p:nvPr>
            <p:ph type="title" hasCustomPrompt="1"/>
          </p:nvPr>
        </p:nvSpPr>
        <p:spPr>
          <a:xfrm>
            <a:off x="635000" y="7937906"/>
            <a:ext cx="17780000" cy="5651592"/>
          </a:xfrm>
          <a:prstGeom prst="rect">
            <a:avLst/>
          </a:prstGeom>
        </p:spPr>
        <p:txBody>
          <a:bodyPr anchor="b"/>
          <a:lstStyle>
            <a:lvl1pPr algn="ctr" defTabSz="584200">
              <a:defRPr sz="22000" spc="-220">
                <a:solidFill>
                  <a:srgbClr val="FFD74C"/>
                </a:solidFill>
              </a:defRPr>
            </a:lvl1pPr>
          </a:lstStyle>
          <a:p>
            <a:r>
              <a:t>Заголовок слайда</a:t>
            </a:r>
          </a:p>
        </p:txBody>
      </p:sp>
      <p:sp>
        <p:nvSpPr>
          <p:cNvPr id="35" name="Линия"/>
          <p:cNvSpPr/>
          <p:nvPr/>
        </p:nvSpPr>
        <p:spPr>
          <a:xfrm>
            <a:off x="19169012" y="11874500"/>
            <a:ext cx="1549401" cy="0"/>
          </a:xfrm>
          <a:prstGeom prst="ellipse">
            <a:avLst/>
          </a:prstGeom>
          <a:ln w="254000">
            <a:solidFill>
              <a:srgbClr val="FFD74C"/>
            </a:solidFill>
            <a:miter lim="400000"/>
          </a:ln>
        </p:spPr>
        <p:txBody>
          <a:bodyPr lIns="0" tIns="0" rIns="0" bIns="0" anchor="ctr"/>
          <a:lstStyle/>
          <a:p>
            <a:pPr>
              <a:lnSpc>
                <a:spcPct val="120000"/>
              </a:lnSpc>
              <a:defRPr sz="3000" cap="all">
                <a:solidFill>
                  <a:srgbClr val="FFFFFF"/>
                </a:solidFill>
                <a:latin typeface="Proxima Nova Extrabold"/>
                <a:ea typeface="Proxima Nova Extrabold"/>
                <a:cs typeface="Proxima Nova Extrabold"/>
                <a:sym typeface="Proxima Nova Extrabold"/>
              </a:defRPr>
            </a:pPr>
            <a:endParaRPr/>
          </a:p>
        </p:txBody>
      </p:sp>
      <p:sp>
        <p:nvSpPr>
          <p:cNvPr id="36"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Заголовок и пункты">
    <p:spTree>
      <p:nvGrpSpPr>
        <p:cNvPr id="1" name=""/>
        <p:cNvGrpSpPr/>
        <p:nvPr/>
      </p:nvGrpSpPr>
      <p:grpSpPr>
        <a:xfrm>
          <a:off x="0" y="0"/>
          <a:ext cx="0" cy="0"/>
          <a:chOff x="0" y="0"/>
          <a:chExt cx="0" cy="0"/>
        </a:xfrm>
      </p:grpSpPr>
      <p:sp>
        <p:nvSpPr>
          <p:cNvPr id="43" name="Уровень текста 1…"/>
          <p:cNvSpPr txBox="1">
            <a:spLocks noGrp="1"/>
          </p:cNvSpPr>
          <p:nvPr>
            <p:ph type="body" idx="1" hasCustomPrompt="1"/>
          </p:nvPr>
        </p:nvSpPr>
        <p:spPr>
          <a:prstGeom prst="rect">
            <a:avLst/>
          </a:prstGeom>
        </p:spPr>
        <p:txBody>
          <a:bodyPr/>
          <a:lstStyle/>
          <a:p>
            <a:r>
              <a:t>Текст пункта на слайде</a:t>
            </a:r>
          </a:p>
          <a:p>
            <a:pPr lvl="1"/>
            <a:endParaRPr/>
          </a:p>
          <a:p>
            <a:pPr lvl="2"/>
            <a:endParaRPr/>
          </a:p>
          <a:p>
            <a:pPr lvl="3"/>
            <a:endParaRPr/>
          </a:p>
          <a:p>
            <a:pPr lvl="4"/>
            <a:endParaRPr/>
          </a:p>
        </p:txBody>
      </p:sp>
      <p:sp>
        <p:nvSpPr>
          <p:cNvPr id="44" name="Заголовок слайда"/>
          <p:cNvSpPr txBox="1">
            <a:spLocks noGrp="1"/>
          </p:cNvSpPr>
          <p:nvPr>
            <p:ph type="title" hasCustomPrompt="1"/>
          </p:nvPr>
        </p:nvSpPr>
        <p:spPr>
          <a:prstGeom prst="rect">
            <a:avLst/>
          </a:prstGeom>
        </p:spPr>
        <p:txBody>
          <a:bodyPr/>
          <a:lstStyle/>
          <a:p>
            <a:r>
              <a:t>Заголовок слайда</a:t>
            </a: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Пункты">
    <p:spTree>
      <p:nvGrpSpPr>
        <p:cNvPr id="1" name=""/>
        <p:cNvGrpSpPr/>
        <p:nvPr/>
      </p:nvGrpSpPr>
      <p:grpSpPr>
        <a:xfrm>
          <a:off x="0" y="0"/>
          <a:ext cx="0" cy="0"/>
          <a:chOff x="0" y="0"/>
          <a:chExt cx="0" cy="0"/>
        </a:xfrm>
      </p:grpSpPr>
      <p:sp>
        <p:nvSpPr>
          <p:cNvPr id="52" name="Уровень текста 1…"/>
          <p:cNvSpPr txBox="1">
            <a:spLocks noGrp="1"/>
          </p:cNvSpPr>
          <p:nvPr>
            <p:ph type="body" idx="1" hasCustomPrompt="1"/>
          </p:nvPr>
        </p:nvSpPr>
        <p:spPr>
          <a:prstGeom prst="rect">
            <a:avLst/>
          </a:prstGeom>
        </p:spPr>
        <p:txBody>
          <a:bodyPr numCol="2" spcCol="1097280"/>
          <a:lstStyle/>
          <a:p>
            <a:r>
              <a:t>Текст пункта на слайде</a:t>
            </a:r>
          </a:p>
          <a:p>
            <a:pPr lvl="1"/>
            <a:endParaRPr/>
          </a:p>
          <a:p>
            <a:pPr lvl="2"/>
            <a:endParaRPr/>
          </a:p>
          <a:p>
            <a:pPr lvl="3"/>
            <a:endParaRPr/>
          </a:p>
          <a:p>
            <a:pPr lvl="4"/>
            <a:endParaRPr/>
          </a:p>
        </p:txBody>
      </p:sp>
      <p:sp>
        <p:nvSpPr>
          <p:cNvPr id="5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пункты и фото">
    <p:spTree>
      <p:nvGrpSpPr>
        <p:cNvPr id="1" name=""/>
        <p:cNvGrpSpPr/>
        <p:nvPr/>
      </p:nvGrpSpPr>
      <p:grpSpPr>
        <a:xfrm>
          <a:off x="0" y="0"/>
          <a:ext cx="0" cy="0"/>
          <a:chOff x="0" y="0"/>
          <a:chExt cx="0" cy="0"/>
        </a:xfrm>
      </p:grpSpPr>
      <p:sp>
        <p:nvSpPr>
          <p:cNvPr id="60" name="Уровень текста 1…"/>
          <p:cNvSpPr txBox="1">
            <a:spLocks noGrp="1"/>
          </p:cNvSpPr>
          <p:nvPr>
            <p:ph type="body" sz="quarter" idx="1" hasCustomPrompt="1"/>
          </p:nvPr>
        </p:nvSpPr>
        <p:spPr>
          <a:xfrm>
            <a:off x="1219200" y="6311900"/>
            <a:ext cx="8356600" cy="6184900"/>
          </a:xfrm>
          <a:prstGeom prst="rect">
            <a:avLst/>
          </a:prstGeom>
        </p:spPr>
        <p:txBody>
          <a:bodyPr/>
          <a:lstStyle/>
          <a:p>
            <a:r>
              <a:t>Текст пункта на слайде</a:t>
            </a:r>
          </a:p>
          <a:p>
            <a:pPr lvl="1"/>
            <a:endParaRPr/>
          </a:p>
          <a:p>
            <a:pPr lvl="2"/>
            <a:endParaRPr/>
          </a:p>
          <a:p>
            <a:pPr lvl="3"/>
            <a:endParaRPr/>
          </a:p>
          <a:p>
            <a:pPr lvl="4"/>
            <a:endParaRPr/>
          </a:p>
        </p:txBody>
      </p:sp>
      <p:sp>
        <p:nvSpPr>
          <p:cNvPr id="61" name="Заголовок слайда"/>
          <p:cNvSpPr txBox="1">
            <a:spLocks noGrp="1"/>
          </p:cNvSpPr>
          <p:nvPr>
            <p:ph type="title" hasCustomPrompt="1"/>
          </p:nvPr>
        </p:nvSpPr>
        <p:spPr>
          <a:xfrm>
            <a:off x="1219200" y="2439639"/>
            <a:ext cx="8356600" cy="3068291"/>
          </a:xfrm>
          <a:prstGeom prst="rect">
            <a:avLst/>
          </a:prstGeom>
        </p:spPr>
        <p:txBody>
          <a:bodyPr/>
          <a:lstStyle/>
          <a:p>
            <a:r>
              <a:t>Заголовок слайда</a:t>
            </a:r>
          </a:p>
        </p:txBody>
      </p:sp>
      <p:sp>
        <p:nvSpPr>
          <p:cNvPr id="62" name="Прямоугольник"/>
          <p:cNvSpPr/>
          <p:nvPr/>
        </p:nvSpPr>
        <p:spPr>
          <a:xfrm>
            <a:off x="10795000" y="0"/>
            <a:ext cx="13614400" cy="13716000"/>
          </a:xfrm>
          <a:prstGeom prst="rect">
            <a:avLst/>
          </a:prstGeom>
          <a:solidFill>
            <a:srgbClr val="00BFF3"/>
          </a:solidFill>
          <a:ln w="12700">
            <a:miter lim="400000"/>
          </a:ln>
        </p:spPr>
        <p:txBody>
          <a:bodyPr lIns="50800" tIns="50800" rIns="50800" bIns="50800" anchor="ctr"/>
          <a:lstStyle/>
          <a:p>
            <a:pPr>
              <a:lnSpc>
                <a:spcPct val="120000"/>
              </a:lnSpc>
              <a:defRPr sz="3000" cap="all">
                <a:solidFill>
                  <a:srgbClr val="FFFFFF"/>
                </a:solidFill>
                <a:latin typeface="Proxima Nova Extrabold"/>
                <a:ea typeface="Proxima Nova Extrabold"/>
                <a:cs typeface="Proxima Nova Extrabold"/>
                <a:sym typeface="Proxima Nova Extrabold"/>
              </a:defRPr>
            </a:pPr>
            <a:endParaRPr/>
          </a:p>
        </p:txBody>
      </p:sp>
      <p:sp>
        <p:nvSpPr>
          <p:cNvPr id="63" name="638623930_2326x1548.jpg"/>
          <p:cNvSpPr>
            <a:spLocks noGrp="1"/>
          </p:cNvSpPr>
          <p:nvPr>
            <p:ph type="pic" idx="21"/>
          </p:nvPr>
        </p:nvSpPr>
        <p:spPr>
          <a:xfrm>
            <a:off x="9156700" y="-38100"/>
            <a:ext cx="19693467" cy="13106400"/>
          </a:xfrm>
          <a:prstGeom prst="rect">
            <a:avLst/>
          </a:prstGeom>
        </p:spPr>
        <p:txBody>
          <a:bodyPr lIns="91439" tIns="45719" rIns="91439" bIns="45719">
            <a:noAutofit/>
          </a:bodyPr>
          <a:lstStyle/>
          <a:p>
            <a:endParaRPr/>
          </a:p>
        </p:txBody>
      </p:sp>
      <p:sp>
        <p:nvSpPr>
          <p:cNvPr id="64" name="Автор и дата"/>
          <p:cNvSpPr txBox="1">
            <a:spLocks noGrp="1"/>
          </p:cNvSpPr>
          <p:nvPr>
            <p:ph type="body" sz="quarter" idx="22" hasCustomPrompt="1"/>
          </p:nvPr>
        </p:nvSpPr>
        <p:spPr>
          <a:xfrm>
            <a:off x="1219200" y="1574800"/>
            <a:ext cx="8356600" cy="770128"/>
          </a:xfrm>
          <a:prstGeom prst="rect">
            <a:avLst/>
          </a:prstGeom>
        </p:spPr>
        <p:txBody>
          <a:bodyPr anchor="ctr"/>
          <a:lstStyle>
            <a:lvl1pPr marL="0" indent="0">
              <a:lnSpc>
                <a:spcPct val="120000"/>
              </a:lnSpc>
              <a:spcBef>
                <a:spcPts val="0"/>
              </a:spcBef>
              <a:buClrTx/>
              <a:buSzTx/>
              <a:buNone/>
              <a:defRPr sz="3600" b="0" cap="all">
                <a:solidFill>
                  <a:srgbClr val="00C7FC"/>
                </a:solidFill>
                <a:latin typeface="Proxima Nova Extrabold"/>
                <a:ea typeface="Proxima Nova Extrabold"/>
                <a:cs typeface="Proxima Nova Extrabold"/>
                <a:sym typeface="Proxima Nova Extrabold"/>
              </a:defRPr>
            </a:lvl1pPr>
          </a:lstStyle>
          <a:p>
            <a:r>
              <a:t>Автор и дата</a:t>
            </a:r>
          </a:p>
        </p:txBody>
      </p:sp>
      <p:sp>
        <p:nvSpPr>
          <p:cNvPr id="6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Раздел">
    <p:bg>
      <p:bgPr>
        <a:solidFill>
          <a:srgbClr val="00BFF3"/>
        </a:solidFill>
        <a:effectLst/>
      </p:bgPr>
    </p:bg>
    <p:spTree>
      <p:nvGrpSpPr>
        <p:cNvPr id="1" name=""/>
        <p:cNvGrpSpPr/>
        <p:nvPr/>
      </p:nvGrpSpPr>
      <p:grpSpPr>
        <a:xfrm>
          <a:off x="0" y="0"/>
          <a:ext cx="0" cy="0"/>
          <a:chOff x="0" y="0"/>
          <a:chExt cx="0" cy="0"/>
        </a:xfrm>
      </p:grpSpPr>
      <p:sp>
        <p:nvSpPr>
          <p:cNvPr id="72" name="Заголовок раздела"/>
          <p:cNvSpPr txBox="1">
            <a:spLocks noGrp="1"/>
          </p:cNvSpPr>
          <p:nvPr>
            <p:ph type="title" hasCustomPrompt="1"/>
          </p:nvPr>
        </p:nvSpPr>
        <p:spPr>
          <a:xfrm>
            <a:off x="1219200" y="4048125"/>
            <a:ext cx="21945600" cy="5930900"/>
          </a:xfrm>
          <a:prstGeom prst="rect">
            <a:avLst/>
          </a:prstGeom>
        </p:spPr>
        <p:txBody>
          <a:bodyPr anchor="ctr"/>
          <a:lstStyle>
            <a:lvl1pPr marL="431800" indent="-431800">
              <a:defRPr sz="14000" spc="0">
                <a:solidFill>
                  <a:srgbClr val="FFFFFF"/>
                </a:solidFill>
              </a:defRPr>
            </a:lvl1pPr>
          </a:lstStyle>
          <a:p>
            <a:r>
              <a:t>Заголовок раздела</a:t>
            </a:r>
          </a:p>
        </p:txBody>
      </p:sp>
      <p:sp>
        <p:nvSpPr>
          <p:cNvPr id="7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Только заголовок">
    <p:spTree>
      <p:nvGrpSpPr>
        <p:cNvPr id="1" name=""/>
        <p:cNvGrpSpPr/>
        <p:nvPr/>
      </p:nvGrpSpPr>
      <p:grpSpPr>
        <a:xfrm>
          <a:off x="0" y="0"/>
          <a:ext cx="0" cy="0"/>
          <a:chOff x="0" y="0"/>
          <a:chExt cx="0" cy="0"/>
        </a:xfrm>
      </p:grpSpPr>
      <p:sp>
        <p:nvSpPr>
          <p:cNvPr id="80" name="Заголовок слайда"/>
          <p:cNvSpPr txBox="1">
            <a:spLocks noGrp="1"/>
          </p:cNvSpPr>
          <p:nvPr>
            <p:ph type="title" hasCustomPrompt="1"/>
          </p:nvPr>
        </p:nvSpPr>
        <p:spPr>
          <a:prstGeom prst="rect">
            <a:avLst/>
          </a:prstGeom>
        </p:spPr>
        <p:txBody>
          <a:bodyPr/>
          <a:lstStyle/>
          <a:p>
            <a:r>
              <a:t>Заголовок слайда</a:t>
            </a:r>
          </a:p>
        </p:txBody>
      </p:sp>
      <p:sp>
        <p:nvSpPr>
          <p:cNvPr id="8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Повестка дня">
    <p:bg>
      <p:bgPr>
        <a:solidFill>
          <a:srgbClr val="FFC617"/>
        </a:solidFill>
        <a:effectLst/>
      </p:bgPr>
    </p:bg>
    <p:spTree>
      <p:nvGrpSpPr>
        <p:cNvPr id="1" name=""/>
        <p:cNvGrpSpPr/>
        <p:nvPr/>
      </p:nvGrpSpPr>
      <p:grpSpPr>
        <a:xfrm>
          <a:off x="0" y="0"/>
          <a:ext cx="0" cy="0"/>
          <a:chOff x="0" y="0"/>
          <a:chExt cx="0" cy="0"/>
        </a:xfrm>
      </p:grpSpPr>
      <p:sp>
        <p:nvSpPr>
          <p:cNvPr id="88" name="Заголовок повестки дня"/>
          <p:cNvSpPr txBox="1">
            <a:spLocks noGrp="1"/>
          </p:cNvSpPr>
          <p:nvPr>
            <p:ph type="title" hasCustomPrompt="1"/>
          </p:nvPr>
        </p:nvSpPr>
        <p:spPr>
          <a:prstGeom prst="rect">
            <a:avLst/>
          </a:prstGeom>
        </p:spPr>
        <p:txBody>
          <a:bodyPr/>
          <a:lstStyle>
            <a:lvl1pPr>
              <a:defRPr sz="14000" spc="-140">
                <a:solidFill>
                  <a:srgbClr val="FFFFFF"/>
                </a:solidFill>
              </a:defRPr>
            </a:lvl1pPr>
          </a:lstStyle>
          <a:p>
            <a:r>
              <a:t>Заголовок повестки дня</a:t>
            </a:r>
          </a:p>
        </p:txBody>
      </p:sp>
      <p:sp>
        <p:nvSpPr>
          <p:cNvPr id="89" name="Уровень текста 1…"/>
          <p:cNvSpPr txBox="1">
            <a:spLocks noGrp="1"/>
          </p:cNvSpPr>
          <p:nvPr>
            <p:ph type="body" idx="1" hasCustomPrompt="1"/>
          </p:nvPr>
        </p:nvSpPr>
        <p:spPr>
          <a:xfrm>
            <a:off x="1219200" y="3594100"/>
            <a:ext cx="21945600" cy="8902700"/>
          </a:xfrm>
          <a:prstGeom prst="rect">
            <a:avLst/>
          </a:prstGeom>
        </p:spPr>
        <p:txBody>
          <a:bodyPr/>
          <a:lstStyle>
            <a:lvl1pPr marL="0" indent="0" defTabSz="825500">
              <a:lnSpc>
                <a:spcPct val="140000"/>
              </a:lnSpc>
              <a:spcBef>
                <a:spcPts val="0"/>
              </a:spcBef>
              <a:buClrTx/>
              <a:buSzTx/>
              <a:buNone/>
              <a:defRPr sz="5400" spc="-53">
                <a:solidFill>
                  <a:srgbClr val="000000"/>
                </a:solidFill>
              </a:defRPr>
            </a:lvl1pPr>
            <a:lvl2pPr marL="0" indent="457200" defTabSz="825500">
              <a:lnSpc>
                <a:spcPct val="140000"/>
              </a:lnSpc>
              <a:spcBef>
                <a:spcPts val="0"/>
              </a:spcBef>
              <a:buClrTx/>
              <a:buSzTx/>
              <a:buNone/>
              <a:defRPr sz="5400" spc="-53">
                <a:solidFill>
                  <a:srgbClr val="000000"/>
                </a:solidFill>
              </a:defRPr>
            </a:lvl2pPr>
            <a:lvl3pPr marL="0" indent="914400" defTabSz="825500">
              <a:lnSpc>
                <a:spcPct val="140000"/>
              </a:lnSpc>
              <a:spcBef>
                <a:spcPts val="0"/>
              </a:spcBef>
              <a:buClrTx/>
              <a:buSzTx/>
              <a:buNone/>
              <a:defRPr sz="5400" spc="-53">
                <a:solidFill>
                  <a:srgbClr val="000000"/>
                </a:solidFill>
              </a:defRPr>
            </a:lvl3pPr>
            <a:lvl4pPr marL="0" indent="1371600" defTabSz="825500">
              <a:lnSpc>
                <a:spcPct val="140000"/>
              </a:lnSpc>
              <a:spcBef>
                <a:spcPts val="0"/>
              </a:spcBef>
              <a:buClrTx/>
              <a:buSzTx/>
              <a:buNone/>
              <a:defRPr sz="5400" spc="-53">
                <a:solidFill>
                  <a:srgbClr val="000000"/>
                </a:solidFill>
              </a:defRPr>
            </a:lvl4pPr>
            <a:lvl5pPr marL="0" indent="1828800" defTabSz="825500">
              <a:lnSpc>
                <a:spcPct val="140000"/>
              </a:lnSpc>
              <a:spcBef>
                <a:spcPts val="0"/>
              </a:spcBef>
              <a:buClrTx/>
              <a:buSzTx/>
              <a:buNone/>
              <a:defRPr sz="5400" spc="-53">
                <a:solidFill>
                  <a:srgbClr val="000000"/>
                </a:solidFill>
              </a:defRPr>
            </a:lvl5pPr>
          </a:lstStyle>
          <a:p>
            <a:r>
              <a:t>Темы повестки дня</a:t>
            </a:r>
          </a:p>
          <a:p>
            <a:pPr lvl="1"/>
            <a:endParaRPr/>
          </a:p>
          <a:p>
            <a:pPr lvl="2"/>
            <a:endParaRPr/>
          </a:p>
          <a:p>
            <a:pPr lvl="3"/>
            <a:endParaRPr/>
          </a:p>
          <a:p>
            <a:pPr lvl="4"/>
            <a:endParaRPr/>
          </a:p>
        </p:txBody>
      </p:sp>
      <p:sp>
        <p:nvSpPr>
          <p:cNvPr id="9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Уровень текста 1…"/>
          <p:cNvSpPr txBox="1">
            <a:spLocks noGrp="1"/>
          </p:cNvSpPr>
          <p:nvPr>
            <p:ph type="body" idx="1" hasCustomPrompt="1"/>
          </p:nvPr>
        </p:nvSpPr>
        <p:spPr>
          <a:xfrm>
            <a:off x="1219200" y="3733800"/>
            <a:ext cx="21945600" cy="8763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Текст пункта на слайде</a:t>
            </a:r>
          </a:p>
          <a:p>
            <a:pPr lvl="1"/>
            <a:endParaRPr/>
          </a:p>
          <a:p>
            <a:pPr lvl="2"/>
            <a:endParaRPr/>
          </a:p>
          <a:p>
            <a:pPr lvl="3"/>
            <a:endParaRPr/>
          </a:p>
          <a:p>
            <a:pPr lvl="4"/>
            <a:endParaRPr/>
          </a:p>
        </p:txBody>
      </p:sp>
      <p:sp>
        <p:nvSpPr>
          <p:cNvPr id="3" name="Заголовок слайда"/>
          <p:cNvSpPr txBox="1">
            <a:spLocks noGrp="1"/>
          </p:cNvSpPr>
          <p:nvPr>
            <p:ph type="title" hasCustomPrompt="1"/>
          </p:nvPr>
        </p:nvSpPr>
        <p:spPr>
          <a:xfrm>
            <a:off x="1219200" y="1219200"/>
            <a:ext cx="21945600" cy="2298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Заголовок слайда</a:t>
            </a:r>
          </a:p>
        </p:txBody>
      </p:sp>
      <p:sp>
        <p:nvSpPr>
          <p:cNvPr id="4" name="Номер слайда"/>
          <p:cNvSpPr txBox="1">
            <a:spLocks noGrp="1"/>
          </p:cNvSpPr>
          <p:nvPr>
            <p:ph type="sldNum" sz="quarter" idx="2"/>
          </p:nvPr>
        </p:nvSpPr>
        <p:spPr>
          <a:xfrm>
            <a:off x="23622000" y="13080999"/>
            <a:ext cx="336728" cy="413767"/>
          </a:xfrm>
          <a:prstGeom prst="rect">
            <a:avLst/>
          </a:prstGeom>
          <a:ln w="12700">
            <a:miter lim="400000"/>
          </a:ln>
        </p:spPr>
        <p:txBody>
          <a:bodyPr wrap="none" lIns="50800" tIns="50800" rIns="50800" bIns="50800" anchor="b">
            <a:spAutoFit/>
          </a:bodyPr>
          <a:lstStyle>
            <a:lvl1pPr algn="l">
              <a:lnSpc>
                <a:spcPts val="2600"/>
              </a:lnSpc>
              <a:defRPr sz="1800">
                <a:latin typeface="Proxima Nova Medium"/>
                <a:ea typeface="Proxima Nova Medium"/>
                <a:cs typeface="Proxima Nova Medium"/>
                <a:sym typeface="Proxima Nova Medium"/>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825500" rtl="0" latinLnBrk="0">
        <a:lnSpc>
          <a:spcPct val="80000"/>
        </a:lnSpc>
        <a:spcBef>
          <a:spcPts val="0"/>
        </a:spcBef>
        <a:spcAft>
          <a:spcPts val="0"/>
        </a:spcAft>
        <a:buClrTx/>
        <a:buSzTx/>
        <a:buFontTx/>
        <a:buNone/>
        <a:tabLst/>
        <a:defRPr sz="11600" b="0" i="0" u="none" strike="noStrike" cap="all" spc="-116" baseline="0">
          <a:solidFill>
            <a:srgbClr val="00BFF3"/>
          </a:solidFill>
          <a:uFillTx/>
          <a:latin typeface="+mn-lt"/>
          <a:ea typeface="+mn-ea"/>
          <a:cs typeface="+mn-cs"/>
          <a:sym typeface="Druk Medium"/>
        </a:defRPr>
      </a:lvl1pPr>
      <a:lvl2pPr marL="0" marR="0" indent="457200" algn="l" defTabSz="825500" rtl="0" latinLnBrk="0">
        <a:lnSpc>
          <a:spcPct val="80000"/>
        </a:lnSpc>
        <a:spcBef>
          <a:spcPts val="0"/>
        </a:spcBef>
        <a:spcAft>
          <a:spcPts val="0"/>
        </a:spcAft>
        <a:buClrTx/>
        <a:buSzTx/>
        <a:buFontTx/>
        <a:buNone/>
        <a:tabLst/>
        <a:defRPr sz="11600" b="0" i="0" u="none" strike="noStrike" cap="all" spc="-116" baseline="0">
          <a:solidFill>
            <a:srgbClr val="00BFF3"/>
          </a:solidFill>
          <a:uFillTx/>
          <a:latin typeface="+mn-lt"/>
          <a:ea typeface="+mn-ea"/>
          <a:cs typeface="+mn-cs"/>
          <a:sym typeface="Druk Medium"/>
        </a:defRPr>
      </a:lvl2pPr>
      <a:lvl3pPr marL="0" marR="0" indent="914400" algn="l" defTabSz="825500" rtl="0" latinLnBrk="0">
        <a:lnSpc>
          <a:spcPct val="80000"/>
        </a:lnSpc>
        <a:spcBef>
          <a:spcPts val="0"/>
        </a:spcBef>
        <a:spcAft>
          <a:spcPts val="0"/>
        </a:spcAft>
        <a:buClrTx/>
        <a:buSzTx/>
        <a:buFontTx/>
        <a:buNone/>
        <a:tabLst/>
        <a:defRPr sz="11600" b="0" i="0" u="none" strike="noStrike" cap="all" spc="-116" baseline="0">
          <a:solidFill>
            <a:srgbClr val="00BFF3"/>
          </a:solidFill>
          <a:uFillTx/>
          <a:latin typeface="+mn-lt"/>
          <a:ea typeface="+mn-ea"/>
          <a:cs typeface="+mn-cs"/>
          <a:sym typeface="Druk Medium"/>
        </a:defRPr>
      </a:lvl3pPr>
      <a:lvl4pPr marL="0" marR="0" indent="1371600" algn="l" defTabSz="825500" rtl="0" latinLnBrk="0">
        <a:lnSpc>
          <a:spcPct val="80000"/>
        </a:lnSpc>
        <a:spcBef>
          <a:spcPts val="0"/>
        </a:spcBef>
        <a:spcAft>
          <a:spcPts val="0"/>
        </a:spcAft>
        <a:buClrTx/>
        <a:buSzTx/>
        <a:buFontTx/>
        <a:buNone/>
        <a:tabLst/>
        <a:defRPr sz="11600" b="0" i="0" u="none" strike="noStrike" cap="all" spc="-116" baseline="0">
          <a:solidFill>
            <a:srgbClr val="00BFF3"/>
          </a:solidFill>
          <a:uFillTx/>
          <a:latin typeface="+mn-lt"/>
          <a:ea typeface="+mn-ea"/>
          <a:cs typeface="+mn-cs"/>
          <a:sym typeface="Druk Medium"/>
        </a:defRPr>
      </a:lvl4pPr>
      <a:lvl5pPr marL="0" marR="0" indent="1828800" algn="l" defTabSz="825500" rtl="0" latinLnBrk="0">
        <a:lnSpc>
          <a:spcPct val="80000"/>
        </a:lnSpc>
        <a:spcBef>
          <a:spcPts val="0"/>
        </a:spcBef>
        <a:spcAft>
          <a:spcPts val="0"/>
        </a:spcAft>
        <a:buClrTx/>
        <a:buSzTx/>
        <a:buFontTx/>
        <a:buNone/>
        <a:tabLst/>
        <a:defRPr sz="11600" b="0" i="0" u="none" strike="noStrike" cap="all" spc="-116" baseline="0">
          <a:solidFill>
            <a:srgbClr val="00BFF3"/>
          </a:solidFill>
          <a:uFillTx/>
          <a:latin typeface="+mn-lt"/>
          <a:ea typeface="+mn-ea"/>
          <a:cs typeface="+mn-cs"/>
          <a:sym typeface="Druk Medium"/>
        </a:defRPr>
      </a:lvl5pPr>
      <a:lvl6pPr marL="0" marR="0" indent="2286000" algn="l" defTabSz="825500" rtl="0" latinLnBrk="0">
        <a:lnSpc>
          <a:spcPct val="80000"/>
        </a:lnSpc>
        <a:spcBef>
          <a:spcPts val="0"/>
        </a:spcBef>
        <a:spcAft>
          <a:spcPts val="0"/>
        </a:spcAft>
        <a:buClrTx/>
        <a:buSzTx/>
        <a:buFontTx/>
        <a:buNone/>
        <a:tabLst/>
        <a:defRPr sz="11600" b="0" i="0" u="none" strike="noStrike" cap="all" spc="-116" baseline="0">
          <a:solidFill>
            <a:srgbClr val="00BFF3"/>
          </a:solidFill>
          <a:uFillTx/>
          <a:latin typeface="+mn-lt"/>
          <a:ea typeface="+mn-ea"/>
          <a:cs typeface="+mn-cs"/>
          <a:sym typeface="Druk Medium"/>
        </a:defRPr>
      </a:lvl6pPr>
      <a:lvl7pPr marL="0" marR="0" indent="2743200" algn="l" defTabSz="825500" rtl="0" latinLnBrk="0">
        <a:lnSpc>
          <a:spcPct val="80000"/>
        </a:lnSpc>
        <a:spcBef>
          <a:spcPts val="0"/>
        </a:spcBef>
        <a:spcAft>
          <a:spcPts val="0"/>
        </a:spcAft>
        <a:buClrTx/>
        <a:buSzTx/>
        <a:buFontTx/>
        <a:buNone/>
        <a:tabLst/>
        <a:defRPr sz="11600" b="0" i="0" u="none" strike="noStrike" cap="all" spc="-116" baseline="0">
          <a:solidFill>
            <a:srgbClr val="00BFF3"/>
          </a:solidFill>
          <a:uFillTx/>
          <a:latin typeface="+mn-lt"/>
          <a:ea typeface="+mn-ea"/>
          <a:cs typeface="+mn-cs"/>
          <a:sym typeface="Druk Medium"/>
        </a:defRPr>
      </a:lvl7pPr>
      <a:lvl8pPr marL="0" marR="0" indent="3200400" algn="l" defTabSz="825500" rtl="0" latinLnBrk="0">
        <a:lnSpc>
          <a:spcPct val="80000"/>
        </a:lnSpc>
        <a:spcBef>
          <a:spcPts val="0"/>
        </a:spcBef>
        <a:spcAft>
          <a:spcPts val="0"/>
        </a:spcAft>
        <a:buClrTx/>
        <a:buSzTx/>
        <a:buFontTx/>
        <a:buNone/>
        <a:tabLst/>
        <a:defRPr sz="11600" b="0" i="0" u="none" strike="noStrike" cap="all" spc="-116" baseline="0">
          <a:solidFill>
            <a:srgbClr val="00BFF3"/>
          </a:solidFill>
          <a:uFillTx/>
          <a:latin typeface="+mn-lt"/>
          <a:ea typeface="+mn-ea"/>
          <a:cs typeface="+mn-cs"/>
          <a:sym typeface="Druk Medium"/>
        </a:defRPr>
      </a:lvl8pPr>
      <a:lvl9pPr marL="0" marR="0" indent="3657600" algn="l" defTabSz="825500" rtl="0" latinLnBrk="0">
        <a:lnSpc>
          <a:spcPct val="80000"/>
        </a:lnSpc>
        <a:spcBef>
          <a:spcPts val="0"/>
        </a:spcBef>
        <a:spcAft>
          <a:spcPts val="0"/>
        </a:spcAft>
        <a:buClrTx/>
        <a:buSzTx/>
        <a:buFontTx/>
        <a:buNone/>
        <a:tabLst/>
        <a:defRPr sz="11600" b="0" i="0" u="none" strike="noStrike" cap="all" spc="-116" baseline="0">
          <a:solidFill>
            <a:srgbClr val="00BFF3"/>
          </a:solidFill>
          <a:uFillTx/>
          <a:latin typeface="+mn-lt"/>
          <a:ea typeface="+mn-ea"/>
          <a:cs typeface="+mn-cs"/>
          <a:sym typeface="Druk Medium"/>
        </a:defRPr>
      </a:lvl9pPr>
    </p:titleStyle>
    <p:bodyStyle>
      <a:lvl1pPr marL="685800" marR="0" indent="-685800" algn="l" defTabSz="584200" rtl="0" latinLnBrk="0">
        <a:lnSpc>
          <a:spcPct val="80000"/>
        </a:lnSpc>
        <a:spcBef>
          <a:spcPts val="2400"/>
        </a:spcBef>
        <a:spcAft>
          <a:spcPts val="0"/>
        </a:spcAft>
        <a:buClr>
          <a:srgbClr val="57BEF0"/>
        </a:buClr>
        <a:buSzPct val="250000"/>
        <a:buFontTx/>
        <a:buChar char="-"/>
        <a:tabLst/>
        <a:defRPr sz="4200" b="1" i="0" u="none" strike="noStrike" cap="none" spc="0" baseline="0">
          <a:solidFill>
            <a:srgbClr val="53585F"/>
          </a:solidFill>
          <a:uFillTx/>
          <a:latin typeface="Proxima Nova"/>
          <a:ea typeface="Proxima Nova"/>
          <a:cs typeface="Proxima Nova"/>
          <a:sym typeface="Proxima Nova"/>
        </a:defRPr>
      </a:lvl1pPr>
      <a:lvl2pPr marL="1371600" marR="0" indent="-685800" algn="l" defTabSz="584200" rtl="0" latinLnBrk="0">
        <a:lnSpc>
          <a:spcPct val="80000"/>
        </a:lnSpc>
        <a:spcBef>
          <a:spcPts val="2400"/>
        </a:spcBef>
        <a:spcAft>
          <a:spcPts val="0"/>
        </a:spcAft>
        <a:buClr>
          <a:srgbClr val="57BEF0"/>
        </a:buClr>
        <a:buSzPct val="250000"/>
        <a:buFontTx/>
        <a:buChar char="-"/>
        <a:tabLst/>
        <a:defRPr sz="4200" b="1" i="0" u="none" strike="noStrike" cap="none" spc="0" baseline="0">
          <a:solidFill>
            <a:srgbClr val="53585F"/>
          </a:solidFill>
          <a:uFillTx/>
          <a:latin typeface="Proxima Nova"/>
          <a:ea typeface="Proxima Nova"/>
          <a:cs typeface="Proxima Nova"/>
          <a:sym typeface="Proxima Nova"/>
        </a:defRPr>
      </a:lvl2pPr>
      <a:lvl3pPr marL="2057400" marR="0" indent="-685800" algn="l" defTabSz="584200" rtl="0" latinLnBrk="0">
        <a:lnSpc>
          <a:spcPct val="80000"/>
        </a:lnSpc>
        <a:spcBef>
          <a:spcPts val="2400"/>
        </a:spcBef>
        <a:spcAft>
          <a:spcPts val="0"/>
        </a:spcAft>
        <a:buClr>
          <a:srgbClr val="57BEF0"/>
        </a:buClr>
        <a:buSzPct val="250000"/>
        <a:buFontTx/>
        <a:buChar char="-"/>
        <a:tabLst/>
        <a:defRPr sz="4200" b="1" i="0" u="none" strike="noStrike" cap="none" spc="0" baseline="0">
          <a:solidFill>
            <a:srgbClr val="53585F"/>
          </a:solidFill>
          <a:uFillTx/>
          <a:latin typeface="Proxima Nova"/>
          <a:ea typeface="Proxima Nova"/>
          <a:cs typeface="Proxima Nova"/>
          <a:sym typeface="Proxima Nova"/>
        </a:defRPr>
      </a:lvl3pPr>
      <a:lvl4pPr marL="2743200" marR="0" indent="-685800" algn="l" defTabSz="584200" rtl="0" latinLnBrk="0">
        <a:lnSpc>
          <a:spcPct val="80000"/>
        </a:lnSpc>
        <a:spcBef>
          <a:spcPts val="2400"/>
        </a:spcBef>
        <a:spcAft>
          <a:spcPts val="0"/>
        </a:spcAft>
        <a:buClr>
          <a:srgbClr val="57BEF0"/>
        </a:buClr>
        <a:buSzPct val="250000"/>
        <a:buFontTx/>
        <a:buChar char="-"/>
        <a:tabLst/>
        <a:defRPr sz="4200" b="1" i="0" u="none" strike="noStrike" cap="none" spc="0" baseline="0">
          <a:solidFill>
            <a:srgbClr val="53585F"/>
          </a:solidFill>
          <a:uFillTx/>
          <a:latin typeface="Proxima Nova"/>
          <a:ea typeface="Proxima Nova"/>
          <a:cs typeface="Proxima Nova"/>
          <a:sym typeface="Proxima Nova"/>
        </a:defRPr>
      </a:lvl4pPr>
      <a:lvl5pPr marL="3429000" marR="0" indent="-685800" algn="l" defTabSz="584200" rtl="0" latinLnBrk="0">
        <a:lnSpc>
          <a:spcPct val="80000"/>
        </a:lnSpc>
        <a:spcBef>
          <a:spcPts val="2400"/>
        </a:spcBef>
        <a:spcAft>
          <a:spcPts val="0"/>
        </a:spcAft>
        <a:buClr>
          <a:srgbClr val="57BEF0"/>
        </a:buClr>
        <a:buSzPct val="250000"/>
        <a:buFontTx/>
        <a:buChar char="-"/>
        <a:tabLst/>
        <a:defRPr sz="4200" b="1" i="0" u="none" strike="noStrike" cap="none" spc="0" baseline="0">
          <a:solidFill>
            <a:srgbClr val="53585F"/>
          </a:solidFill>
          <a:uFillTx/>
          <a:latin typeface="Proxima Nova"/>
          <a:ea typeface="Proxima Nova"/>
          <a:cs typeface="Proxima Nova"/>
          <a:sym typeface="Proxima Nova"/>
        </a:defRPr>
      </a:lvl5pPr>
      <a:lvl6pPr marL="4114800" marR="0" indent="-685800" algn="l" defTabSz="584200" rtl="0" latinLnBrk="0">
        <a:lnSpc>
          <a:spcPct val="80000"/>
        </a:lnSpc>
        <a:spcBef>
          <a:spcPts val="2400"/>
        </a:spcBef>
        <a:spcAft>
          <a:spcPts val="0"/>
        </a:spcAft>
        <a:buClr>
          <a:srgbClr val="57BEF0"/>
        </a:buClr>
        <a:buSzPct val="250000"/>
        <a:buFontTx/>
        <a:buChar char="-"/>
        <a:tabLst/>
        <a:defRPr sz="4200" b="1" i="0" u="none" strike="noStrike" cap="none" spc="0" baseline="0">
          <a:solidFill>
            <a:srgbClr val="53585F"/>
          </a:solidFill>
          <a:uFillTx/>
          <a:latin typeface="Proxima Nova"/>
          <a:ea typeface="Proxima Nova"/>
          <a:cs typeface="Proxima Nova"/>
          <a:sym typeface="Proxima Nova"/>
        </a:defRPr>
      </a:lvl6pPr>
      <a:lvl7pPr marL="4800600" marR="0" indent="-685800" algn="l" defTabSz="584200" rtl="0" latinLnBrk="0">
        <a:lnSpc>
          <a:spcPct val="80000"/>
        </a:lnSpc>
        <a:spcBef>
          <a:spcPts val="2400"/>
        </a:spcBef>
        <a:spcAft>
          <a:spcPts val="0"/>
        </a:spcAft>
        <a:buClr>
          <a:srgbClr val="57BEF0"/>
        </a:buClr>
        <a:buSzPct val="250000"/>
        <a:buFontTx/>
        <a:buChar char="-"/>
        <a:tabLst/>
        <a:defRPr sz="4200" b="1" i="0" u="none" strike="noStrike" cap="none" spc="0" baseline="0">
          <a:solidFill>
            <a:srgbClr val="53585F"/>
          </a:solidFill>
          <a:uFillTx/>
          <a:latin typeface="Proxima Nova"/>
          <a:ea typeface="Proxima Nova"/>
          <a:cs typeface="Proxima Nova"/>
          <a:sym typeface="Proxima Nova"/>
        </a:defRPr>
      </a:lvl7pPr>
      <a:lvl8pPr marL="5486400" marR="0" indent="-685800" algn="l" defTabSz="584200" rtl="0" latinLnBrk="0">
        <a:lnSpc>
          <a:spcPct val="80000"/>
        </a:lnSpc>
        <a:spcBef>
          <a:spcPts val="2400"/>
        </a:spcBef>
        <a:spcAft>
          <a:spcPts val="0"/>
        </a:spcAft>
        <a:buClr>
          <a:srgbClr val="57BEF0"/>
        </a:buClr>
        <a:buSzPct val="250000"/>
        <a:buFontTx/>
        <a:buChar char="-"/>
        <a:tabLst/>
        <a:defRPr sz="4200" b="1" i="0" u="none" strike="noStrike" cap="none" spc="0" baseline="0">
          <a:solidFill>
            <a:srgbClr val="53585F"/>
          </a:solidFill>
          <a:uFillTx/>
          <a:latin typeface="Proxima Nova"/>
          <a:ea typeface="Proxima Nova"/>
          <a:cs typeface="Proxima Nova"/>
          <a:sym typeface="Proxima Nova"/>
        </a:defRPr>
      </a:lvl8pPr>
      <a:lvl9pPr marL="6172200" marR="0" indent="-685800" algn="l" defTabSz="584200" rtl="0" latinLnBrk="0">
        <a:lnSpc>
          <a:spcPct val="80000"/>
        </a:lnSpc>
        <a:spcBef>
          <a:spcPts val="2400"/>
        </a:spcBef>
        <a:spcAft>
          <a:spcPts val="0"/>
        </a:spcAft>
        <a:buClr>
          <a:srgbClr val="57BEF0"/>
        </a:buClr>
        <a:buSzPct val="250000"/>
        <a:buFontTx/>
        <a:buChar char="-"/>
        <a:tabLst/>
        <a:defRPr sz="4200" b="1" i="0" u="none" strike="noStrike" cap="none" spc="0" baseline="0">
          <a:solidFill>
            <a:srgbClr val="53585F"/>
          </a:solidFill>
          <a:uFillTx/>
          <a:latin typeface="Proxima Nova"/>
          <a:ea typeface="Proxima Nova"/>
          <a:cs typeface="Proxima Nova"/>
          <a:sym typeface="Proxima Nova"/>
        </a:defRPr>
      </a:lvl9pPr>
    </p:bodyStyle>
    <p:otherStyle>
      <a:lvl1pPr marL="0" marR="0" indent="0" algn="l" defTabSz="825500" rtl="0" latinLnBrk="0">
        <a:lnSpc>
          <a:spcPts val="26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Proxima Nova Medium"/>
        </a:defRPr>
      </a:lvl1pPr>
      <a:lvl2pPr marL="0" marR="0" indent="457200" algn="l" defTabSz="825500" rtl="0" latinLnBrk="0">
        <a:lnSpc>
          <a:spcPts val="26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Proxima Nova Medium"/>
        </a:defRPr>
      </a:lvl2pPr>
      <a:lvl3pPr marL="0" marR="0" indent="914400" algn="l" defTabSz="825500" rtl="0" latinLnBrk="0">
        <a:lnSpc>
          <a:spcPts val="26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Proxima Nova Medium"/>
        </a:defRPr>
      </a:lvl3pPr>
      <a:lvl4pPr marL="0" marR="0" indent="1371600" algn="l" defTabSz="825500" rtl="0" latinLnBrk="0">
        <a:lnSpc>
          <a:spcPts val="26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Proxima Nova Medium"/>
        </a:defRPr>
      </a:lvl4pPr>
      <a:lvl5pPr marL="0" marR="0" indent="1828800" algn="l" defTabSz="825500" rtl="0" latinLnBrk="0">
        <a:lnSpc>
          <a:spcPts val="26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Proxima Nova Medium"/>
        </a:defRPr>
      </a:lvl5pPr>
      <a:lvl6pPr marL="0" marR="0" indent="2286000" algn="l" defTabSz="825500" rtl="0" latinLnBrk="0">
        <a:lnSpc>
          <a:spcPts val="26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Proxima Nova Medium"/>
        </a:defRPr>
      </a:lvl6pPr>
      <a:lvl7pPr marL="0" marR="0" indent="2743200" algn="l" defTabSz="825500" rtl="0" latinLnBrk="0">
        <a:lnSpc>
          <a:spcPts val="26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Proxima Nova Medium"/>
        </a:defRPr>
      </a:lvl7pPr>
      <a:lvl8pPr marL="0" marR="0" indent="3200400" algn="l" defTabSz="825500" rtl="0" latinLnBrk="0">
        <a:lnSpc>
          <a:spcPts val="26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Proxima Nova Medium"/>
        </a:defRPr>
      </a:lvl8pPr>
      <a:lvl9pPr marL="0" marR="0" indent="3657600" algn="l" defTabSz="825500" rtl="0" latinLnBrk="0">
        <a:lnSpc>
          <a:spcPts val="26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Proxima Nova Medium"/>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151" name="ML Final project"/>
          <p:cNvSpPr txBox="1">
            <a:spLocks noGrp="1"/>
          </p:cNvSpPr>
          <p:nvPr>
            <p:ph type="ctrTitle"/>
          </p:nvPr>
        </p:nvSpPr>
        <p:spPr>
          <a:xfrm>
            <a:off x="2733368" y="2660856"/>
            <a:ext cx="19212232" cy="5524500"/>
          </a:xfrm>
          <a:prstGeom prst="rect">
            <a:avLst/>
          </a:prstGeom>
        </p:spPr>
        <p:txBody>
          <a:bodyPr>
            <a:normAutofit/>
          </a:bodyPr>
          <a:lstStyle/>
          <a:p>
            <a:r>
              <a:rPr dirty="0">
                <a:latin typeface="Gill Sans Ultra Bold" panose="020B0A02020104020203" pitchFamily="34" charset="0"/>
              </a:rPr>
              <a:t>ML Final project</a:t>
            </a:r>
          </a:p>
        </p:txBody>
      </p:sp>
      <p:sp>
        <p:nvSpPr>
          <p:cNvPr id="2" name="TextBox 1">
            <a:extLst>
              <a:ext uri="{FF2B5EF4-FFF2-40B4-BE49-F238E27FC236}">
                <a16:creationId xmlns:a16="http://schemas.microsoft.com/office/drawing/2014/main" id="{886B0526-70A4-0D7B-B7E6-07C1B3A8E510}"/>
              </a:ext>
            </a:extLst>
          </p:cNvPr>
          <p:cNvSpPr txBox="1"/>
          <p:nvPr/>
        </p:nvSpPr>
        <p:spPr>
          <a:xfrm>
            <a:off x="2438400" y="7673027"/>
            <a:ext cx="6425234"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6000" b="1" i="0" u="none" strike="noStrike" cap="none" spc="0" normalizeH="0" baseline="0" dirty="0">
                <a:ln>
                  <a:noFill/>
                </a:ln>
                <a:solidFill>
                  <a:srgbClr val="FFFFFF"/>
                </a:solidFill>
                <a:effectLst/>
                <a:uFillTx/>
                <a:latin typeface="Gill Sans Ultra Bold" panose="020B0A02020104020203" pitchFamily="34" charset="0"/>
                <a:sym typeface="Proxima Nova"/>
              </a:rPr>
              <a:t>Group </a:t>
            </a:r>
            <a:r>
              <a:rPr kumimoji="0" lang="ru-RU" sz="6000" b="1" i="0" u="none" strike="noStrike" cap="none" spc="0" normalizeH="0" baseline="0" dirty="0">
                <a:ln>
                  <a:noFill/>
                </a:ln>
                <a:solidFill>
                  <a:srgbClr val="FFFFFF"/>
                </a:solidFill>
                <a:effectLst/>
                <a:uFillTx/>
                <a:latin typeface="Gill Sans Ultra Bold" panose="020B0A02020104020203" pitchFamily="34" charset="0"/>
                <a:sym typeface="Proxima Nova"/>
              </a:rPr>
              <a:t>№20</a:t>
            </a:r>
            <a:r>
              <a:rPr kumimoji="0" lang="en-US" sz="6000" b="1" i="0" u="none" strike="noStrike" cap="none" spc="0" normalizeH="0" baseline="0" dirty="0">
                <a:ln>
                  <a:noFill/>
                </a:ln>
                <a:solidFill>
                  <a:srgbClr val="FFFFFF"/>
                </a:solidFill>
                <a:effectLst/>
                <a:uFillTx/>
                <a:latin typeface="Gill Sans Ultra Bold" panose="020B0A02020104020203" pitchFamily="34" charset="0"/>
                <a:sym typeface="Proxima Nova"/>
              </a:rPr>
              <a:t> </a:t>
            </a:r>
            <a:r>
              <a:rPr kumimoji="0" lang="ru-RU" sz="6000" b="1" i="0" u="none" strike="noStrike" cap="none" spc="0" normalizeH="0" baseline="0" dirty="0">
                <a:ln>
                  <a:noFill/>
                </a:ln>
                <a:solidFill>
                  <a:srgbClr val="FFFFFF"/>
                </a:solidFill>
                <a:effectLst/>
                <a:uFillTx/>
                <a:latin typeface="Gill Sans Ultra Bold" panose="020B0A02020104020203" pitchFamily="34" charset="0"/>
                <a:sym typeface="Proxima Nova"/>
              </a:rPr>
              <a:t>«</a:t>
            </a:r>
            <a:r>
              <a:rPr kumimoji="0" lang="en-US" sz="6000" b="1" i="0" u="none" strike="noStrike" cap="none" spc="0" normalizeH="0" baseline="0" dirty="0">
                <a:ln>
                  <a:noFill/>
                </a:ln>
                <a:solidFill>
                  <a:srgbClr val="FFFFFF"/>
                </a:solidFill>
                <a:effectLst/>
                <a:uFillTx/>
                <a:latin typeface="Gill Sans Ultra Bold" panose="020B0A02020104020203" pitchFamily="34" charset="0"/>
                <a:sym typeface="Proxima Nova"/>
              </a:rPr>
              <a:t>Asphalt 8</a:t>
            </a:r>
            <a:r>
              <a:rPr kumimoji="0" lang="ru-RU" sz="6000" b="1" i="0" u="none" strike="noStrike" cap="none" spc="0" normalizeH="0" baseline="0" dirty="0">
                <a:ln>
                  <a:noFill/>
                </a:ln>
                <a:solidFill>
                  <a:srgbClr val="FFFFFF"/>
                </a:solidFill>
                <a:effectLst/>
                <a:uFillTx/>
                <a:latin typeface="Gill Sans Ultra Bold" panose="020B0A02020104020203" pitchFamily="34" charset="0"/>
                <a:sym typeface="Proxima Nova"/>
              </a:rPr>
              <a:t>»</a:t>
            </a:r>
            <a:endParaRPr kumimoji="0" lang="ru-GB" sz="6000" b="1" i="0" u="none" strike="noStrike" cap="none" spc="0" normalizeH="0" baseline="0" dirty="0">
              <a:ln>
                <a:noFill/>
              </a:ln>
              <a:solidFill>
                <a:srgbClr val="FFFFFF"/>
              </a:solidFill>
              <a:effectLst/>
              <a:uFillTx/>
              <a:latin typeface="+mj-lt"/>
              <a:sym typeface="Proxima Nova"/>
            </a:endParaRPr>
          </a:p>
        </p:txBody>
      </p:sp>
      <p:sp>
        <p:nvSpPr>
          <p:cNvPr id="3" name="Облако 2">
            <a:extLst>
              <a:ext uri="{FF2B5EF4-FFF2-40B4-BE49-F238E27FC236}">
                <a16:creationId xmlns:a16="http://schemas.microsoft.com/office/drawing/2014/main" id="{98093CF8-505D-C360-76FA-505404964443}"/>
              </a:ext>
            </a:extLst>
          </p:cNvPr>
          <p:cNvSpPr/>
          <p:nvPr/>
        </p:nvSpPr>
        <p:spPr>
          <a:xfrm>
            <a:off x="14363649" y="8185356"/>
            <a:ext cx="9023889" cy="3904258"/>
          </a:xfrm>
          <a:prstGeom prst="cloud">
            <a:avLst/>
          </a:prstGeom>
          <a:solidFill>
            <a:schemeClr val="accent6">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531622">
              <a:defRPr sz="4732" spc="-47"/>
            </a:pPr>
            <a:r>
              <a:rPr lang="en-GB" sz="4000" b="1" dirty="0" err="1">
                <a:solidFill>
                  <a:schemeClr val="accent6">
                    <a:lumMod val="50000"/>
                  </a:schemeClr>
                </a:solidFill>
              </a:rPr>
              <a:t>Esipova</a:t>
            </a:r>
            <a:r>
              <a:rPr lang="en-GB" sz="4000" b="1" dirty="0">
                <a:solidFill>
                  <a:schemeClr val="accent6">
                    <a:lumMod val="50000"/>
                  </a:schemeClr>
                </a:solidFill>
              </a:rPr>
              <a:t> Anna 212</a:t>
            </a:r>
          </a:p>
          <a:p>
            <a:pPr defTabSz="531622">
              <a:defRPr sz="4732" spc="-47"/>
            </a:pPr>
            <a:r>
              <a:rPr lang="en-GB" sz="4000" b="1" dirty="0" err="1">
                <a:solidFill>
                  <a:schemeClr val="accent6">
                    <a:lumMod val="50000"/>
                  </a:schemeClr>
                </a:solidFill>
              </a:rPr>
              <a:t>Khorova</a:t>
            </a:r>
            <a:r>
              <a:rPr lang="en-GB" sz="4000" b="1" dirty="0">
                <a:solidFill>
                  <a:schemeClr val="accent6">
                    <a:lumMod val="50000"/>
                  </a:schemeClr>
                </a:solidFill>
              </a:rPr>
              <a:t> Anna 211</a:t>
            </a:r>
          </a:p>
          <a:p>
            <a:pPr defTabSz="531622">
              <a:defRPr sz="4732" spc="-47"/>
            </a:pPr>
            <a:r>
              <a:rPr lang="en-GB" sz="4000" b="1" dirty="0" err="1">
                <a:solidFill>
                  <a:schemeClr val="accent6">
                    <a:lumMod val="50000"/>
                  </a:schemeClr>
                </a:solidFill>
              </a:rPr>
              <a:t>Gaverdovskaya</a:t>
            </a:r>
            <a:r>
              <a:rPr lang="en-GB" sz="4000" b="1" dirty="0">
                <a:solidFill>
                  <a:schemeClr val="accent6">
                    <a:lumMod val="50000"/>
                  </a:schemeClr>
                </a:solidFill>
              </a:rPr>
              <a:t> Polina 212</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3A14B5-C235-9847-B63D-2AAC0A499F3E}"/>
              </a:ext>
            </a:extLst>
          </p:cNvPr>
          <p:cNvSpPr txBox="1"/>
          <p:nvPr/>
        </p:nvSpPr>
        <p:spPr>
          <a:xfrm>
            <a:off x="2609282" y="6068040"/>
            <a:ext cx="19165435"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9600" dirty="0">
                <a:solidFill>
                  <a:schemeClr val="accent6">
                    <a:lumMod val="75000"/>
                  </a:schemeClr>
                </a:solidFill>
                <a:latin typeface="Gill Sans Ultra Bold" panose="020B0A02020104020203" pitchFamily="34" charset="0"/>
              </a:rPr>
              <a:t>Best solution </a:t>
            </a:r>
            <a:endParaRPr kumimoji="0" lang="ru-GB" sz="9600" b="0" i="0" u="none" strike="noStrike" cap="none" spc="0" normalizeH="0" baseline="0" dirty="0">
              <a:ln>
                <a:noFill/>
              </a:ln>
              <a:solidFill>
                <a:schemeClr val="accent6">
                  <a:lumMod val="75000"/>
                </a:schemeClr>
              </a:solidFill>
              <a:effectLst/>
              <a:uFillTx/>
              <a:sym typeface="Proxima Nova"/>
            </a:endParaRPr>
          </a:p>
        </p:txBody>
      </p:sp>
    </p:spTree>
    <p:extLst>
      <p:ext uri="{BB962C8B-B14F-4D97-AF65-F5344CB8AC3E}">
        <p14:creationId xmlns:p14="http://schemas.microsoft.com/office/powerpoint/2010/main" val="42188550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4EC23A-8CE6-F02A-63B5-6F445C28C5E8}"/>
              </a:ext>
            </a:extLst>
          </p:cNvPr>
          <p:cNvSpPr txBox="1"/>
          <p:nvPr/>
        </p:nvSpPr>
        <p:spPr>
          <a:xfrm>
            <a:off x="13727724" y="613229"/>
            <a:ext cx="9988061"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indent="0">
              <a:buNone/>
            </a:pPr>
            <a:r>
              <a:rPr lang="en-US" sz="7200" b="1" dirty="0" err="1">
                <a:solidFill>
                  <a:schemeClr val="accent6">
                    <a:lumMod val="75000"/>
                  </a:schemeClr>
                </a:solidFill>
                <a:latin typeface="Gill Sans Ultra Bold" panose="020B0A02020104020203" pitchFamily="34" charset="0"/>
                <a:ea typeface="+mn-ea"/>
              </a:rPr>
              <a:t>RandomForest</a:t>
            </a:r>
            <a:endParaRPr lang="en-US" sz="7200" b="1" dirty="0">
              <a:solidFill>
                <a:schemeClr val="accent6">
                  <a:lumMod val="75000"/>
                </a:schemeClr>
              </a:solidFill>
              <a:latin typeface="Gill Sans Ultra Bold" panose="020B0A02020104020203" pitchFamily="34" charset="0"/>
              <a:ea typeface="+mn-ea"/>
            </a:endParaRPr>
          </a:p>
        </p:txBody>
      </p:sp>
      <p:pic>
        <p:nvPicPr>
          <p:cNvPr id="6" name="Рисунок 5" descr="Изображение выглядит как текст, снимок экрана, Шрифт&#10;&#10;Автоматически созданное описание">
            <a:extLst>
              <a:ext uri="{FF2B5EF4-FFF2-40B4-BE49-F238E27FC236}">
                <a16:creationId xmlns:a16="http://schemas.microsoft.com/office/drawing/2014/main" id="{5D25FF14-58FF-FCF6-E4FE-CFFB82035984}"/>
              </a:ext>
            </a:extLst>
          </p:cNvPr>
          <p:cNvPicPr>
            <a:picLocks noChangeAspect="1"/>
          </p:cNvPicPr>
          <p:nvPr/>
        </p:nvPicPr>
        <p:blipFill rotWithShape="1">
          <a:blip r:embed="rId2">
            <a:extLst>
              <a:ext uri="{28A0092B-C50C-407E-A947-70E740481C1C}">
                <a14:useLocalDpi xmlns:a14="http://schemas.microsoft.com/office/drawing/2010/main" val="0"/>
              </a:ext>
            </a:extLst>
          </a:blip>
          <a:srcRect l="9467" r="2356"/>
          <a:stretch/>
        </p:blipFill>
        <p:spPr>
          <a:xfrm>
            <a:off x="386860" y="2222291"/>
            <a:ext cx="17443939" cy="10880480"/>
          </a:xfrm>
          <a:prstGeom prst="rect">
            <a:avLst/>
          </a:prstGeom>
        </p:spPr>
      </p:pic>
    </p:spTree>
    <p:extLst>
      <p:ext uri="{BB962C8B-B14F-4D97-AF65-F5344CB8AC3E}">
        <p14:creationId xmlns:p14="http://schemas.microsoft.com/office/powerpoint/2010/main" val="107193583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2AD04E-242E-6C54-EC72-0AD242D71020}"/>
              </a:ext>
            </a:extLst>
          </p:cNvPr>
          <p:cNvSpPr txBox="1"/>
          <p:nvPr/>
        </p:nvSpPr>
        <p:spPr>
          <a:xfrm>
            <a:off x="6018702" y="5580727"/>
            <a:ext cx="12203722" cy="25545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8000" dirty="0">
                <a:solidFill>
                  <a:schemeClr val="accent6">
                    <a:lumMod val="75000"/>
                  </a:schemeClr>
                </a:solidFill>
                <a:latin typeface="Gill Sans Ultra Bold" panose="020B0A02020104020203" pitchFamily="34" charset="0"/>
              </a:rPr>
              <a:t>Thanks for your attention</a:t>
            </a:r>
            <a:endParaRPr kumimoji="0" lang="ru-GB" sz="8000" b="0" i="0" u="none" strike="noStrike" cap="none" spc="0" normalizeH="0" baseline="0" dirty="0">
              <a:ln>
                <a:noFill/>
              </a:ln>
              <a:solidFill>
                <a:schemeClr val="accent6">
                  <a:lumMod val="75000"/>
                </a:schemeClr>
              </a:solidFill>
              <a:effectLst/>
              <a:uFillTx/>
              <a:sym typeface="Proxima Nova"/>
            </a:endParaRPr>
          </a:p>
        </p:txBody>
      </p:sp>
      <p:sp>
        <p:nvSpPr>
          <p:cNvPr id="4" name="TextBox 3">
            <a:extLst>
              <a:ext uri="{FF2B5EF4-FFF2-40B4-BE49-F238E27FC236}">
                <a16:creationId xmlns:a16="http://schemas.microsoft.com/office/drawing/2014/main" id="{C114A07E-5080-7C88-3819-838B248E2C1E}"/>
              </a:ext>
            </a:extLst>
          </p:cNvPr>
          <p:cNvSpPr txBox="1"/>
          <p:nvPr/>
        </p:nvSpPr>
        <p:spPr>
          <a:xfrm flipH="1">
            <a:off x="2625843" y="7776199"/>
            <a:ext cx="19132314"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ru-RU" sz="4000" b="1" dirty="0">
                <a:solidFill>
                  <a:schemeClr val="accent6">
                    <a:lumMod val="60000"/>
                    <a:lumOff val="40000"/>
                  </a:schemeClr>
                </a:solidFill>
                <a:latin typeface="+mn-lt"/>
              </a:rPr>
              <a:t>мы старались, поставьте 5</a:t>
            </a:r>
            <a:endParaRPr kumimoji="0" lang="ru-GB" sz="4000" b="1" i="0" u="none" strike="noStrike" cap="none" spc="0" normalizeH="0" baseline="0" dirty="0">
              <a:ln>
                <a:noFill/>
              </a:ln>
              <a:solidFill>
                <a:schemeClr val="accent6">
                  <a:lumMod val="60000"/>
                  <a:lumOff val="40000"/>
                </a:schemeClr>
              </a:solidFill>
              <a:effectLst/>
              <a:uFillTx/>
              <a:latin typeface="+mn-lt"/>
              <a:ea typeface="Proxima Nova"/>
              <a:cs typeface="Proxima Nova"/>
              <a:sym typeface="Proxima Nova"/>
            </a:endParaRPr>
          </a:p>
        </p:txBody>
      </p:sp>
    </p:spTree>
    <p:extLst>
      <p:ext uri="{BB962C8B-B14F-4D97-AF65-F5344CB8AC3E}">
        <p14:creationId xmlns:p14="http://schemas.microsoft.com/office/powerpoint/2010/main" val="211995833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53" name="We did the project and all its tasks together"/>
          <p:cNvSpPr txBox="1"/>
          <p:nvPr/>
        </p:nvSpPr>
        <p:spPr>
          <a:xfrm>
            <a:off x="4388581" y="1457687"/>
            <a:ext cx="15606837" cy="779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900"/>
            </a:lvl1pPr>
          </a:lstStyle>
          <a:p>
            <a:r>
              <a:rPr sz="4400" dirty="0">
                <a:solidFill>
                  <a:schemeClr val="accent6">
                    <a:lumMod val="75000"/>
                  </a:schemeClr>
                </a:solidFill>
                <a:latin typeface="Gill Sans Ultra Bold" panose="020B0A02020104020203" pitchFamily="34" charset="0"/>
              </a:rPr>
              <a:t>We did the project and all its tasks together</a:t>
            </a:r>
          </a:p>
        </p:txBody>
      </p:sp>
      <p:pic>
        <p:nvPicPr>
          <p:cNvPr id="3" name="Рисунок 2" descr="Изображение выглядит как шаблон, прямоугольный, пиксель&#10;&#10;Автоматически созданное описание">
            <a:extLst>
              <a:ext uri="{FF2B5EF4-FFF2-40B4-BE49-F238E27FC236}">
                <a16:creationId xmlns:a16="http://schemas.microsoft.com/office/drawing/2014/main" id="{502EDD0F-E739-8254-8532-25AEE60F1B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7871" y="2928240"/>
            <a:ext cx="9408258" cy="9330073"/>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155" name="In our project, we trained a machine learning model so that it could determine the value of a flat based on certain data."/>
          <p:cNvSpPr txBox="1"/>
          <p:nvPr/>
        </p:nvSpPr>
        <p:spPr>
          <a:xfrm>
            <a:off x="4950667" y="993277"/>
            <a:ext cx="14482666" cy="17030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defRPr sz="2800"/>
            </a:pPr>
            <a:r>
              <a:rPr sz="3800" b="1" dirty="0">
                <a:solidFill>
                  <a:srgbClr val="FFFFFF"/>
                </a:solidFill>
              </a:rPr>
              <a:t>In our project, we trained a machine learning model so that it could </a:t>
            </a:r>
            <a:r>
              <a:rPr sz="3800" b="1" dirty="0">
                <a:solidFill>
                  <a:schemeClr val="accent6">
                    <a:lumMod val="50000"/>
                  </a:schemeClr>
                </a:solidFill>
              </a:rPr>
              <a:t>determine the value of a flat based on certain data</a:t>
            </a:r>
            <a:r>
              <a:rPr sz="3800" b="1" dirty="0">
                <a:solidFill>
                  <a:srgbClr val="FFFFFF"/>
                </a:solidFill>
              </a:rPr>
              <a:t>.</a:t>
            </a:r>
            <a:r>
              <a:rPr dirty="0"/>
              <a:t> </a:t>
            </a:r>
          </a:p>
          <a:p>
            <a:pPr>
              <a:defRPr sz="2800"/>
            </a:pPr>
            <a:r>
              <a:rPr dirty="0"/>
              <a:t> </a:t>
            </a:r>
          </a:p>
        </p:txBody>
      </p:sp>
      <p:sp>
        <p:nvSpPr>
          <p:cNvPr id="156" name="After sorting through the data, we decided to take the following important items for flats:…"/>
          <p:cNvSpPr txBox="1"/>
          <p:nvPr/>
        </p:nvSpPr>
        <p:spPr>
          <a:xfrm>
            <a:off x="2457271" y="3226549"/>
            <a:ext cx="19989773" cy="77046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defRPr sz="3800" b="1">
                <a:solidFill>
                  <a:srgbClr val="FFFFFF"/>
                </a:solidFill>
              </a:defRPr>
            </a:pPr>
            <a:r>
              <a:rPr dirty="0"/>
              <a:t>After sorting through the data, we decided to take the following </a:t>
            </a:r>
            <a:r>
              <a:rPr dirty="0">
                <a:solidFill>
                  <a:schemeClr val="accent6">
                    <a:lumMod val="50000"/>
                  </a:schemeClr>
                </a:solidFill>
              </a:rPr>
              <a:t>important items for flats</a:t>
            </a:r>
            <a:r>
              <a:rPr dirty="0"/>
              <a:t>:</a:t>
            </a:r>
            <a:endParaRPr lang="en-US" dirty="0"/>
          </a:p>
          <a:p>
            <a:pPr>
              <a:defRPr sz="3800" b="1">
                <a:solidFill>
                  <a:srgbClr val="FFFFFF"/>
                </a:solidFill>
              </a:defRPr>
            </a:pPr>
            <a:endParaRPr dirty="0"/>
          </a:p>
          <a:p>
            <a:pPr>
              <a:defRPr sz="3800" b="1">
                <a:solidFill>
                  <a:srgbClr val="FFFFFF"/>
                </a:solidFill>
              </a:defRPr>
            </a:pPr>
            <a:r>
              <a:rPr dirty="0"/>
              <a:t>1</a:t>
            </a:r>
            <a:r>
              <a:rPr lang="en-US" dirty="0"/>
              <a:t>. </a:t>
            </a:r>
            <a:r>
              <a:rPr dirty="0"/>
              <a:t>Number of rooms</a:t>
            </a:r>
          </a:p>
          <a:p>
            <a:pPr>
              <a:defRPr sz="3800" b="1">
                <a:solidFill>
                  <a:srgbClr val="FFFFFF"/>
                </a:solidFill>
              </a:defRPr>
            </a:pPr>
            <a:r>
              <a:rPr dirty="0"/>
              <a:t>2</a:t>
            </a:r>
            <a:r>
              <a:rPr lang="en-US" dirty="0"/>
              <a:t>. </a:t>
            </a:r>
            <a:r>
              <a:rPr dirty="0"/>
              <a:t>Parking</a:t>
            </a:r>
          </a:p>
          <a:p>
            <a:pPr>
              <a:defRPr sz="3800" b="1">
                <a:solidFill>
                  <a:srgbClr val="FFFFFF"/>
                </a:solidFill>
              </a:defRPr>
            </a:pPr>
            <a:r>
              <a:rPr dirty="0"/>
              <a:t>3</a:t>
            </a:r>
            <a:r>
              <a:rPr lang="en-US" dirty="0"/>
              <a:t>. </a:t>
            </a:r>
            <a:r>
              <a:rPr dirty="0"/>
              <a:t>Value</a:t>
            </a:r>
          </a:p>
          <a:p>
            <a:pPr>
              <a:defRPr sz="3800" b="1">
                <a:solidFill>
                  <a:srgbClr val="FFFFFF"/>
                </a:solidFill>
              </a:defRPr>
            </a:pPr>
            <a:r>
              <a:rPr dirty="0"/>
              <a:t>4</a:t>
            </a:r>
            <a:r>
              <a:rPr lang="en-US" dirty="0"/>
              <a:t>. </a:t>
            </a:r>
            <a:r>
              <a:rPr dirty="0"/>
              <a:t>Region</a:t>
            </a:r>
          </a:p>
          <a:p>
            <a:pPr>
              <a:defRPr sz="3800" b="1">
                <a:solidFill>
                  <a:srgbClr val="FFFFFF"/>
                </a:solidFill>
              </a:defRPr>
            </a:pPr>
            <a:r>
              <a:rPr dirty="0"/>
              <a:t>5</a:t>
            </a:r>
            <a:r>
              <a:rPr lang="en-US" dirty="0"/>
              <a:t>. </a:t>
            </a:r>
            <a:r>
              <a:rPr dirty="0"/>
              <a:t>House Name</a:t>
            </a:r>
          </a:p>
          <a:p>
            <a:pPr>
              <a:defRPr sz="3800" b="1">
                <a:solidFill>
                  <a:srgbClr val="FFFFFF"/>
                </a:solidFill>
              </a:defRPr>
            </a:pPr>
            <a:r>
              <a:rPr dirty="0"/>
              <a:t>6</a:t>
            </a:r>
            <a:r>
              <a:rPr lang="en-US" dirty="0"/>
              <a:t>. </a:t>
            </a:r>
            <a:r>
              <a:rPr dirty="0"/>
              <a:t>Number of freight lifts </a:t>
            </a:r>
          </a:p>
          <a:p>
            <a:pPr>
              <a:defRPr sz="3800" b="1">
                <a:solidFill>
                  <a:srgbClr val="FFFFFF"/>
                </a:solidFill>
              </a:defRPr>
            </a:pPr>
            <a:r>
              <a:rPr dirty="0"/>
              <a:t>7</a:t>
            </a:r>
            <a:r>
              <a:rPr lang="en-US" dirty="0"/>
              <a:t>. </a:t>
            </a:r>
            <a:r>
              <a:rPr dirty="0"/>
              <a:t>Balcony/Loft</a:t>
            </a:r>
          </a:p>
          <a:p>
            <a:pPr>
              <a:defRPr sz="3800" b="1">
                <a:solidFill>
                  <a:srgbClr val="FFFFFF"/>
                </a:solidFill>
              </a:defRPr>
            </a:pPr>
            <a:r>
              <a:rPr dirty="0"/>
              <a:t>8</a:t>
            </a:r>
            <a:r>
              <a:rPr lang="en-US" dirty="0"/>
              <a:t>. </a:t>
            </a:r>
            <a:r>
              <a:rPr dirty="0"/>
              <a:t>House Type</a:t>
            </a:r>
          </a:p>
          <a:p>
            <a:pPr>
              <a:defRPr sz="3800" b="1">
                <a:solidFill>
                  <a:srgbClr val="FFFFFF"/>
                </a:solidFill>
              </a:defRPr>
            </a:pPr>
            <a:r>
              <a:rPr dirty="0"/>
              <a:t>9</a:t>
            </a:r>
            <a:r>
              <a:rPr lang="en-US" dirty="0"/>
              <a:t>. </a:t>
            </a:r>
            <a:r>
              <a:rPr dirty="0"/>
              <a:t>Number of shower units</a:t>
            </a:r>
          </a:p>
          <a:p>
            <a:pPr>
              <a:defRPr sz="3800" b="1">
                <a:solidFill>
                  <a:srgbClr val="FFFFFF"/>
                </a:solidFill>
              </a:defRPr>
            </a:pPr>
            <a:r>
              <a:rPr dirty="0"/>
              <a:t>10</a:t>
            </a:r>
            <a:r>
              <a:rPr lang="en-US" dirty="0"/>
              <a:t>. </a:t>
            </a:r>
            <a:r>
              <a:rPr dirty="0"/>
              <a:t>Renovation</a:t>
            </a:r>
          </a:p>
          <a:p>
            <a:pPr>
              <a:defRPr sz="3800" b="1">
                <a:solidFill>
                  <a:srgbClr val="FFFFFF"/>
                </a:solidFill>
              </a:defRPr>
            </a:pPr>
            <a:r>
              <a:rPr dirty="0"/>
              <a:t>11</a:t>
            </a:r>
            <a:r>
              <a:rPr lang="en-US" dirty="0"/>
              <a:t>. </a:t>
            </a:r>
            <a:r>
              <a:rPr dirty="0"/>
              <a:t>Distance to the underground</a:t>
            </a:r>
          </a:p>
        </p:txBody>
      </p:sp>
      <p:sp>
        <p:nvSpPr>
          <p:cNvPr id="2" name="Облако 1">
            <a:extLst>
              <a:ext uri="{FF2B5EF4-FFF2-40B4-BE49-F238E27FC236}">
                <a16:creationId xmlns:a16="http://schemas.microsoft.com/office/drawing/2014/main" id="{D3A42633-3B27-741B-E8C4-412CD2126A9D}"/>
              </a:ext>
            </a:extLst>
          </p:cNvPr>
          <p:cNvSpPr/>
          <p:nvPr/>
        </p:nvSpPr>
        <p:spPr>
          <a:xfrm>
            <a:off x="19025419" y="10489451"/>
            <a:ext cx="7197214" cy="4583400"/>
          </a:xfrm>
          <a:prstGeom prst="cloud">
            <a:avLst/>
          </a:prstGeom>
          <a:solidFill>
            <a:schemeClr val="accent6">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20000"/>
              </a:lnSpc>
              <a:spcBef>
                <a:spcPts val="0"/>
              </a:spcBef>
              <a:spcAft>
                <a:spcPts val="0"/>
              </a:spcAft>
              <a:buClrTx/>
              <a:buSzTx/>
              <a:buFontTx/>
              <a:buNone/>
              <a:tabLst/>
            </a:pPr>
            <a:endParaRPr kumimoji="0" lang="ru-GB" sz="3000" b="0" i="0" u="none" strike="noStrike" cap="all" spc="0" normalizeH="0" baseline="0">
              <a:ln>
                <a:noFill/>
              </a:ln>
              <a:solidFill>
                <a:srgbClr val="FFFFFF"/>
              </a:solidFill>
              <a:effectLst/>
              <a:uFillTx/>
              <a:latin typeface="Proxima Nova Extrabold"/>
              <a:ea typeface="Proxima Nova Extrabold"/>
              <a:cs typeface="Proxima Nova Extrabold"/>
              <a:sym typeface="Proxima Nova Extrabold"/>
            </a:endParaRPr>
          </a:p>
        </p:txBody>
      </p:sp>
      <p:sp>
        <p:nvSpPr>
          <p:cNvPr id="3" name="Облако 2">
            <a:extLst>
              <a:ext uri="{FF2B5EF4-FFF2-40B4-BE49-F238E27FC236}">
                <a16:creationId xmlns:a16="http://schemas.microsoft.com/office/drawing/2014/main" id="{F40DC38B-96E1-86E0-9C73-3B1C2B992747}"/>
              </a:ext>
            </a:extLst>
          </p:cNvPr>
          <p:cNvSpPr/>
          <p:nvPr/>
        </p:nvSpPr>
        <p:spPr>
          <a:xfrm>
            <a:off x="-1204451" y="-602007"/>
            <a:ext cx="4537585" cy="3386785"/>
          </a:xfrm>
          <a:prstGeom prst="cloud">
            <a:avLst/>
          </a:prstGeom>
          <a:solidFill>
            <a:schemeClr val="accent6">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20000"/>
              </a:lnSpc>
              <a:spcBef>
                <a:spcPts val="0"/>
              </a:spcBef>
              <a:spcAft>
                <a:spcPts val="0"/>
              </a:spcAft>
              <a:buClrTx/>
              <a:buSzTx/>
              <a:buFontTx/>
              <a:buNone/>
              <a:tabLst/>
            </a:pPr>
            <a:endParaRPr kumimoji="0" lang="ru-GB" sz="3000" b="0" i="0" u="none" strike="noStrike" cap="all" spc="0" normalizeH="0" baseline="0">
              <a:ln>
                <a:noFill/>
              </a:ln>
              <a:solidFill>
                <a:srgbClr val="FFFFFF"/>
              </a:solidFill>
              <a:effectLst/>
              <a:uFillTx/>
              <a:latin typeface="Proxima Nova Extrabold"/>
              <a:ea typeface="Proxima Nova Extrabold"/>
              <a:cs typeface="Proxima Nova Extrabold"/>
              <a:sym typeface="Proxima Nova Extrabo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he first graph shows the correlation between metro distance and region…"/>
          <p:cNvSpPr txBox="1">
            <a:spLocks noGrp="1"/>
          </p:cNvSpPr>
          <p:nvPr>
            <p:ph type="body" sz="quarter" idx="1"/>
          </p:nvPr>
        </p:nvSpPr>
        <p:spPr>
          <a:xfrm>
            <a:off x="842125" y="4150502"/>
            <a:ext cx="8356601" cy="6184901"/>
          </a:xfrm>
          <a:prstGeom prst="rect">
            <a:avLst/>
          </a:prstGeom>
        </p:spPr>
        <p:txBody>
          <a:bodyPr>
            <a:noAutofit/>
          </a:bodyPr>
          <a:lstStyle/>
          <a:p>
            <a:pPr marL="0" indent="0" defTabSz="490727">
              <a:spcBef>
                <a:spcPts val="2000"/>
              </a:spcBef>
              <a:buNone/>
              <a:defRPr sz="3528"/>
            </a:pPr>
            <a:r>
              <a:rPr sz="4000" dirty="0">
                <a:solidFill>
                  <a:schemeClr val="accent6">
                    <a:lumMod val="50000"/>
                  </a:schemeClr>
                </a:solidFill>
              </a:rPr>
              <a:t>The first graph shows the correlation between metro distance and region </a:t>
            </a:r>
          </a:p>
          <a:p>
            <a:pPr marL="576071" indent="-576071" defTabSz="490727">
              <a:spcBef>
                <a:spcPts val="2000"/>
              </a:spcBef>
              <a:defRPr sz="3528"/>
            </a:pPr>
            <a:endParaRPr sz="4000" dirty="0">
              <a:solidFill>
                <a:schemeClr val="accent6">
                  <a:lumMod val="50000"/>
                </a:schemeClr>
              </a:solidFill>
            </a:endParaRPr>
          </a:p>
          <a:p>
            <a:pPr marL="0" indent="0" defTabSz="490727">
              <a:spcBef>
                <a:spcPts val="2000"/>
              </a:spcBef>
              <a:buNone/>
              <a:defRPr sz="3528"/>
            </a:pPr>
            <a:r>
              <a:rPr sz="4000" dirty="0">
                <a:solidFill>
                  <a:schemeClr val="accent6">
                    <a:lumMod val="50000"/>
                  </a:schemeClr>
                </a:solidFill>
              </a:rPr>
              <a:t>The graph shows the 10 shortest distances from the entire list</a:t>
            </a:r>
          </a:p>
          <a:p>
            <a:pPr marL="576071" indent="-576071" defTabSz="490727">
              <a:spcBef>
                <a:spcPts val="2000"/>
              </a:spcBef>
              <a:defRPr sz="3528"/>
            </a:pPr>
            <a:endParaRPr sz="4000" dirty="0">
              <a:solidFill>
                <a:schemeClr val="accent6">
                  <a:lumMod val="50000"/>
                </a:schemeClr>
              </a:solidFill>
            </a:endParaRPr>
          </a:p>
          <a:p>
            <a:pPr marL="0" indent="0" defTabSz="490727">
              <a:spcBef>
                <a:spcPts val="2000"/>
              </a:spcBef>
              <a:buNone/>
              <a:defRPr sz="3528"/>
            </a:pPr>
            <a:r>
              <a:rPr sz="4000" dirty="0">
                <a:solidFill>
                  <a:schemeClr val="accent6">
                    <a:lumMod val="50000"/>
                  </a:schemeClr>
                </a:solidFill>
              </a:rPr>
              <a:t>What is unusual about the correlation is that Moscow, as the capital, does not have the shortest distances to the metro. It is only in third place, after the regions of the Moscow region</a:t>
            </a:r>
          </a:p>
        </p:txBody>
      </p:sp>
      <p:sp>
        <p:nvSpPr>
          <p:cNvPr id="159" name="First Diagram"/>
          <p:cNvSpPr txBox="1">
            <a:spLocks noGrp="1"/>
          </p:cNvSpPr>
          <p:nvPr>
            <p:ph type="title"/>
          </p:nvPr>
        </p:nvSpPr>
        <p:spPr>
          <a:xfrm>
            <a:off x="842126" y="703666"/>
            <a:ext cx="8356601" cy="3068291"/>
          </a:xfrm>
          <a:prstGeom prst="rect">
            <a:avLst/>
          </a:prstGeom>
        </p:spPr>
        <p:txBody>
          <a:bodyPr>
            <a:normAutofit fontScale="90000"/>
          </a:bodyPr>
          <a:lstStyle/>
          <a:p>
            <a:r>
              <a:rPr dirty="0">
                <a:solidFill>
                  <a:schemeClr val="accent6">
                    <a:lumMod val="75000"/>
                  </a:schemeClr>
                </a:solidFill>
                <a:latin typeface="Gill Sans Ultra Bold" panose="020B0A02020104020203" pitchFamily="34" charset="0"/>
              </a:rPr>
              <a:t>First Diagram</a:t>
            </a:r>
          </a:p>
        </p:txBody>
      </p:sp>
      <p:sp>
        <p:nvSpPr>
          <p:cNvPr id="3" name="Прямоугольник 2">
            <a:extLst>
              <a:ext uri="{FF2B5EF4-FFF2-40B4-BE49-F238E27FC236}">
                <a16:creationId xmlns:a16="http://schemas.microsoft.com/office/drawing/2014/main" id="{D44D15D8-5AA8-D8D2-2467-48E9177E3A33}"/>
              </a:ext>
            </a:extLst>
          </p:cNvPr>
          <p:cNvSpPr/>
          <p:nvPr/>
        </p:nvSpPr>
        <p:spPr>
          <a:xfrm>
            <a:off x="10691446" y="0"/>
            <a:ext cx="13692554" cy="13716000"/>
          </a:xfrm>
          <a:prstGeom prst="rect">
            <a:avLst/>
          </a:prstGeom>
          <a:solidFill>
            <a:schemeClr val="accent6">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20000"/>
              </a:lnSpc>
              <a:spcBef>
                <a:spcPts val="0"/>
              </a:spcBef>
              <a:spcAft>
                <a:spcPts val="0"/>
              </a:spcAft>
              <a:buClrTx/>
              <a:buSzTx/>
              <a:buFontTx/>
              <a:buNone/>
              <a:tabLst/>
            </a:pPr>
            <a:endParaRPr kumimoji="0" lang="ru-GB" sz="3000" b="0" i="0" u="none" strike="noStrike" cap="all" spc="0" normalizeH="0" baseline="0">
              <a:ln>
                <a:noFill/>
              </a:ln>
              <a:solidFill>
                <a:srgbClr val="FFFFFF"/>
              </a:solidFill>
              <a:effectLst/>
              <a:uFillTx/>
              <a:latin typeface="Proxima Nova Extrabold"/>
              <a:ea typeface="Proxima Nova Extrabold"/>
              <a:cs typeface="Proxima Nova Extrabold"/>
              <a:sym typeface="Proxima Nova Extrabold"/>
            </a:endParaRPr>
          </a:p>
        </p:txBody>
      </p:sp>
      <p:pic>
        <p:nvPicPr>
          <p:cNvPr id="160" name="IMAGE 2023-06-19 16:57:51.jpg" descr="IMAGE 2023-06-19 16:57:51.jpg"/>
          <p:cNvPicPr>
            <a:picLocks noChangeAspect="1"/>
          </p:cNvPicPr>
          <p:nvPr/>
        </p:nvPicPr>
        <p:blipFill>
          <a:blip r:embed="rId2"/>
          <a:stretch>
            <a:fillRect/>
          </a:stretch>
        </p:blipFill>
        <p:spPr>
          <a:xfrm>
            <a:off x="10939655" y="2831650"/>
            <a:ext cx="13196136" cy="8052700"/>
          </a:xfrm>
          <a:prstGeom prst="rect">
            <a:avLst/>
          </a:prstGeom>
          <a:pattFill prst="sphere">
            <a:fgClr>
              <a:srgbClr val="FFFFFF"/>
            </a:fgClr>
            <a:bgClr>
              <a:schemeClr val="bg1"/>
            </a:bgClr>
          </a:pattFill>
          <a:ln w="12700">
            <a:miter lim="400000"/>
          </a:ln>
          <a:effectLst>
            <a:glow>
              <a:schemeClr val="accent1">
                <a:alpha val="0"/>
              </a:schemeClr>
            </a:glow>
          </a:effec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Our second diagram shows the dependence on cost and number of rooms.…"/>
          <p:cNvSpPr txBox="1">
            <a:spLocks noGrp="1"/>
          </p:cNvSpPr>
          <p:nvPr>
            <p:ph type="body" sz="quarter" idx="1"/>
          </p:nvPr>
        </p:nvSpPr>
        <p:spPr>
          <a:xfrm>
            <a:off x="558257" y="4558272"/>
            <a:ext cx="8356601" cy="6184901"/>
          </a:xfrm>
          <a:prstGeom prst="rect">
            <a:avLst/>
          </a:prstGeom>
        </p:spPr>
        <p:txBody>
          <a:bodyPr>
            <a:normAutofit/>
          </a:bodyPr>
          <a:lstStyle/>
          <a:p>
            <a:pPr marL="0" indent="0">
              <a:buNone/>
            </a:pPr>
            <a:r>
              <a:rPr sz="4400" dirty="0">
                <a:solidFill>
                  <a:schemeClr val="accent6">
                    <a:lumMod val="50000"/>
                  </a:schemeClr>
                </a:solidFill>
              </a:rPr>
              <a:t>Our second diagram shows the dependence on cost and number of rooms</a:t>
            </a:r>
            <a:endParaRPr lang="ru-RU" sz="4400" dirty="0">
              <a:solidFill>
                <a:schemeClr val="accent6">
                  <a:lumMod val="50000"/>
                </a:schemeClr>
              </a:solidFill>
            </a:endParaRPr>
          </a:p>
          <a:p>
            <a:pPr marL="0" indent="0">
              <a:buNone/>
            </a:pPr>
            <a:r>
              <a:rPr sz="4400" dirty="0">
                <a:solidFill>
                  <a:schemeClr val="accent6">
                    <a:lumMod val="50000"/>
                  </a:schemeClr>
                </a:solidFill>
              </a:rPr>
              <a:t> </a:t>
            </a:r>
          </a:p>
          <a:p>
            <a:pPr marL="0" indent="0">
              <a:buNone/>
            </a:pPr>
            <a:r>
              <a:rPr sz="4400" dirty="0">
                <a:solidFill>
                  <a:schemeClr val="accent6">
                    <a:lumMod val="50000"/>
                  </a:schemeClr>
                </a:solidFill>
              </a:rPr>
              <a:t>We found this relationship interesting because it is often the case that a 5-bedroom flat costs less than a 6-bedroom flat, and our diagram proves it</a:t>
            </a:r>
          </a:p>
        </p:txBody>
      </p:sp>
      <p:sp>
        <p:nvSpPr>
          <p:cNvPr id="163" name="Second Diagram"/>
          <p:cNvSpPr txBox="1">
            <a:spLocks noGrp="1"/>
          </p:cNvSpPr>
          <p:nvPr>
            <p:ph type="title"/>
          </p:nvPr>
        </p:nvSpPr>
        <p:spPr>
          <a:xfrm>
            <a:off x="558258" y="774004"/>
            <a:ext cx="8356601" cy="3068291"/>
          </a:xfrm>
          <a:prstGeom prst="rect">
            <a:avLst/>
          </a:prstGeom>
        </p:spPr>
        <p:txBody>
          <a:bodyPr>
            <a:normAutofit fontScale="90000"/>
          </a:bodyPr>
          <a:lstStyle/>
          <a:p>
            <a:r>
              <a:rPr dirty="0">
                <a:solidFill>
                  <a:schemeClr val="accent6">
                    <a:lumMod val="75000"/>
                  </a:schemeClr>
                </a:solidFill>
                <a:latin typeface="Gill Sans Ultra Bold" panose="020B0A02020104020203" pitchFamily="34" charset="0"/>
              </a:rPr>
              <a:t>Second Diagram</a:t>
            </a:r>
          </a:p>
        </p:txBody>
      </p:sp>
      <p:sp>
        <p:nvSpPr>
          <p:cNvPr id="2" name="Прямоугольник 1">
            <a:extLst>
              <a:ext uri="{FF2B5EF4-FFF2-40B4-BE49-F238E27FC236}">
                <a16:creationId xmlns:a16="http://schemas.microsoft.com/office/drawing/2014/main" id="{22A015C4-55EA-496F-B216-A2033F6F2834}"/>
              </a:ext>
            </a:extLst>
          </p:cNvPr>
          <p:cNvSpPr/>
          <p:nvPr/>
        </p:nvSpPr>
        <p:spPr>
          <a:xfrm>
            <a:off x="10691446" y="0"/>
            <a:ext cx="13692554" cy="13716000"/>
          </a:xfrm>
          <a:prstGeom prst="rect">
            <a:avLst/>
          </a:prstGeom>
          <a:solidFill>
            <a:schemeClr val="accent6">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20000"/>
              </a:lnSpc>
              <a:spcBef>
                <a:spcPts val="0"/>
              </a:spcBef>
              <a:spcAft>
                <a:spcPts val="0"/>
              </a:spcAft>
              <a:buClrTx/>
              <a:buSzTx/>
              <a:buFontTx/>
              <a:buNone/>
              <a:tabLst/>
            </a:pPr>
            <a:endParaRPr kumimoji="0" lang="ru-GB" sz="3000" b="0" i="0" u="none" strike="noStrike" cap="all" spc="0" normalizeH="0" baseline="0">
              <a:ln>
                <a:noFill/>
              </a:ln>
              <a:solidFill>
                <a:srgbClr val="FFFFFF"/>
              </a:solidFill>
              <a:effectLst/>
              <a:uFillTx/>
              <a:latin typeface="Proxima Nova Extrabold"/>
              <a:ea typeface="Proxima Nova Extrabold"/>
              <a:cs typeface="Proxima Nova Extrabold"/>
              <a:sym typeface="Proxima Nova Extrabold"/>
            </a:endParaRPr>
          </a:p>
        </p:txBody>
      </p:sp>
      <p:pic>
        <p:nvPicPr>
          <p:cNvPr id="164" name="IMAGE 2023-06-19 16:57:53.jpg" descr="IMAGE 2023-06-19 16:57:53.jpg"/>
          <p:cNvPicPr>
            <a:picLocks noChangeAspect="1"/>
          </p:cNvPicPr>
          <p:nvPr/>
        </p:nvPicPr>
        <p:blipFill>
          <a:blip r:embed="rId2"/>
          <a:stretch>
            <a:fillRect/>
          </a:stretch>
        </p:blipFill>
        <p:spPr>
          <a:xfrm>
            <a:off x="10937630" y="2699858"/>
            <a:ext cx="13200185" cy="8316284"/>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he graph shows the relationship between the number of rooms in a flat and the number of separate bathrooms.…"/>
          <p:cNvSpPr txBox="1">
            <a:spLocks noGrp="1"/>
          </p:cNvSpPr>
          <p:nvPr>
            <p:ph type="body" sz="quarter" idx="1"/>
          </p:nvPr>
        </p:nvSpPr>
        <p:spPr>
          <a:xfrm>
            <a:off x="942175" y="3970006"/>
            <a:ext cx="8356601" cy="6184901"/>
          </a:xfrm>
          <a:prstGeom prst="rect">
            <a:avLst/>
          </a:prstGeom>
        </p:spPr>
        <p:txBody>
          <a:bodyPr>
            <a:noAutofit/>
          </a:bodyPr>
          <a:lstStyle/>
          <a:p>
            <a:pPr marL="0" indent="0" defTabSz="578358">
              <a:spcBef>
                <a:spcPts val="2300"/>
              </a:spcBef>
              <a:buNone/>
              <a:defRPr sz="4158"/>
            </a:pPr>
            <a:r>
              <a:rPr sz="4400" dirty="0">
                <a:solidFill>
                  <a:schemeClr val="accent6">
                    <a:lumMod val="50000"/>
                  </a:schemeClr>
                </a:solidFill>
              </a:rPr>
              <a:t>The graph shows the relationship between the number of rooms in a flat and the number of separate bathrooms. </a:t>
            </a:r>
            <a:endParaRPr lang="ru-RU" sz="4400" dirty="0">
              <a:solidFill>
                <a:schemeClr val="accent6">
                  <a:lumMod val="50000"/>
                </a:schemeClr>
              </a:solidFill>
            </a:endParaRPr>
          </a:p>
          <a:p>
            <a:pPr marL="0" indent="0" defTabSz="578358">
              <a:spcBef>
                <a:spcPts val="2300"/>
              </a:spcBef>
              <a:buNone/>
              <a:defRPr sz="4158"/>
            </a:pPr>
            <a:endParaRPr sz="4400" dirty="0">
              <a:solidFill>
                <a:schemeClr val="accent6">
                  <a:lumMod val="50000"/>
                </a:schemeClr>
              </a:solidFill>
            </a:endParaRPr>
          </a:p>
          <a:p>
            <a:pPr marL="0" indent="0" defTabSz="578358">
              <a:spcBef>
                <a:spcPts val="2300"/>
              </a:spcBef>
              <a:buNone/>
              <a:defRPr sz="4158"/>
            </a:pPr>
            <a:r>
              <a:rPr sz="4400" dirty="0">
                <a:solidFill>
                  <a:schemeClr val="accent6">
                    <a:lumMod val="50000"/>
                  </a:schemeClr>
                </a:solidFill>
              </a:rPr>
              <a:t>The graph shows a decreasing trend when most flats have one or zero separate bathrooms, while the number of flats with two or more separate bathrooms decreases</a:t>
            </a:r>
          </a:p>
        </p:txBody>
      </p:sp>
      <p:sp>
        <p:nvSpPr>
          <p:cNvPr id="167" name="Third Diagram"/>
          <p:cNvSpPr txBox="1">
            <a:spLocks noGrp="1"/>
          </p:cNvSpPr>
          <p:nvPr>
            <p:ph type="title"/>
          </p:nvPr>
        </p:nvSpPr>
        <p:spPr>
          <a:xfrm>
            <a:off x="917541" y="866546"/>
            <a:ext cx="8356601" cy="3068291"/>
          </a:xfrm>
          <a:prstGeom prst="rect">
            <a:avLst/>
          </a:prstGeom>
        </p:spPr>
        <p:txBody>
          <a:bodyPr>
            <a:normAutofit fontScale="90000"/>
          </a:bodyPr>
          <a:lstStyle/>
          <a:p>
            <a:r>
              <a:rPr dirty="0">
                <a:solidFill>
                  <a:schemeClr val="accent6">
                    <a:lumMod val="75000"/>
                  </a:schemeClr>
                </a:solidFill>
                <a:latin typeface="Gill Sans Ultra Bold" panose="020B0A02020104020203" pitchFamily="34" charset="0"/>
              </a:rPr>
              <a:t>Third Diagram</a:t>
            </a:r>
          </a:p>
        </p:txBody>
      </p:sp>
      <p:sp>
        <p:nvSpPr>
          <p:cNvPr id="2" name="Прямоугольник 1">
            <a:extLst>
              <a:ext uri="{FF2B5EF4-FFF2-40B4-BE49-F238E27FC236}">
                <a16:creationId xmlns:a16="http://schemas.microsoft.com/office/drawing/2014/main" id="{26B5372B-58E1-620C-C6CA-B6DDF9E85C42}"/>
              </a:ext>
            </a:extLst>
          </p:cNvPr>
          <p:cNvSpPr/>
          <p:nvPr/>
        </p:nvSpPr>
        <p:spPr>
          <a:xfrm>
            <a:off x="10691446" y="0"/>
            <a:ext cx="13692554" cy="13716000"/>
          </a:xfrm>
          <a:prstGeom prst="rect">
            <a:avLst/>
          </a:prstGeom>
          <a:solidFill>
            <a:schemeClr val="accent6">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20000"/>
              </a:lnSpc>
              <a:spcBef>
                <a:spcPts val="0"/>
              </a:spcBef>
              <a:spcAft>
                <a:spcPts val="0"/>
              </a:spcAft>
              <a:buClrTx/>
              <a:buSzTx/>
              <a:buFontTx/>
              <a:buNone/>
              <a:tabLst/>
            </a:pPr>
            <a:endParaRPr kumimoji="0" lang="ru-GB" sz="3000" b="0" i="0" u="none" strike="noStrike" cap="all" spc="0" normalizeH="0" baseline="0">
              <a:ln>
                <a:noFill/>
              </a:ln>
              <a:solidFill>
                <a:srgbClr val="FFFFFF"/>
              </a:solidFill>
              <a:effectLst/>
              <a:uFillTx/>
              <a:latin typeface="Proxima Nova Extrabold"/>
              <a:ea typeface="Proxima Nova Extrabold"/>
              <a:cs typeface="Proxima Nova Extrabold"/>
              <a:sym typeface="Proxima Nova Extrabold"/>
            </a:endParaRPr>
          </a:p>
        </p:txBody>
      </p:sp>
      <p:pic>
        <p:nvPicPr>
          <p:cNvPr id="168" name="IMAGE 2023-06-19 16:57:55.jpg" descr="IMAGE 2023-06-19 16:57:55.jpg"/>
          <p:cNvPicPr>
            <a:picLocks noChangeAspect="1"/>
          </p:cNvPicPr>
          <p:nvPr/>
        </p:nvPicPr>
        <p:blipFill>
          <a:blip r:embed="rId2"/>
          <a:stretch>
            <a:fillRect/>
          </a:stretch>
        </p:blipFill>
        <p:spPr>
          <a:xfrm>
            <a:off x="11042212" y="3151180"/>
            <a:ext cx="12991021" cy="7822551"/>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he fourth diagram shows the relationship between the number of rooms and the presence of a balcony.…"/>
          <p:cNvSpPr txBox="1">
            <a:spLocks noGrp="1"/>
          </p:cNvSpPr>
          <p:nvPr>
            <p:ph type="body" sz="quarter" idx="1"/>
          </p:nvPr>
        </p:nvSpPr>
        <p:spPr>
          <a:xfrm>
            <a:off x="722600" y="4040497"/>
            <a:ext cx="8356601" cy="6184901"/>
          </a:xfrm>
          <a:prstGeom prst="rect">
            <a:avLst/>
          </a:prstGeom>
        </p:spPr>
        <p:txBody>
          <a:bodyPr>
            <a:noAutofit/>
          </a:bodyPr>
          <a:lstStyle/>
          <a:p>
            <a:pPr marL="0" indent="0" defTabSz="473201">
              <a:spcBef>
                <a:spcPts val="1900"/>
              </a:spcBef>
              <a:buNone/>
              <a:defRPr sz="3402"/>
            </a:pPr>
            <a:r>
              <a:rPr sz="4400" dirty="0">
                <a:solidFill>
                  <a:schemeClr val="accent6">
                    <a:lumMod val="50000"/>
                  </a:schemeClr>
                </a:solidFill>
              </a:rPr>
              <a:t>The fourth diagram shows the relationship between the number of rooms and the presence of a balcony</a:t>
            </a:r>
          </a:p>
          <a:p>
            <a:pPr marL="555498" indent="-555498" defTabSz="473201">
              <a:spcBef>
                <a:spcPts val="1900"/>
              </a:spcBef>
              <a:defRPr sz="3402"/>
            </a:pPr>
            <a:endParaRPr sz="4400" dirty="0">
              <a:solidFill>
                <a:schemeClr val="accent6">
                  <a:lumMod val="50000"/>
                </a:schemeClr>
              </a:solidFill>
            </a:endParaRPr>
          </a:p>
          <a:p>
            <a:pPr marL="0" indent="0" defTabSz="473201">
              <a:spcBef>
                <a:spcPts val="1900"/>
              </a:spcBef>
              <a:buNone/>
              <a:defRPr sz="3402"/>
            </a:pPr>
            <a:r>
              <a:rPr sz="4400" dirty="0">
                <a:solidFill>
                  <a:schemeClr val="accent6">
                    <a:lumMod val="50000"/>
                  </a:schemeClr>
                </a:solidFill>
              </a:rPr>
              <a:t>We were interested in this relationship because small flats rarely have a balcony or loggia </a:t>
            </a:r>
          </a:p>
          <a:p>
            <a:pPr marL="555498" indent="-555498" defTabSz="473201">
              <a:spcBef>
                <a:spcPts val="1900"/>
              </a:spcBef>
              <a:defRPr sz="3402"/>
            </a:pPr>
            <a:endParaRPr sz="4400" dirty="0">
              <a:solidFill>
                <a:schemeClr val="accent6">
                  <a:lumMod val="50000"/>
                </a:schemeClr>
              </a:solidFill>
            </a:endParaRPr>
          </a:p>
          <a:p>
            <a:pPr marL="0" indent="0" defTabSz="473201">
              <a:spcBef>
                <a:spcPts val="1900"/>
              </a:spcBef>
              <a:buNone/>
              <a:defRPr sz="3402"/>
            </a:pPr>
            <a:r>
              <a:rPr sz="4400" dirty="0">
                <a:solidFill>
                  <a:schemeClr val="accent6">
                    <a:lumMod val="50000"/>
                  </a:schemeClr>
                </a:solidFill>
              </a:rPr>
              <a:t>In our diagram we can see that a 1-bedroom flat has a balcony more often than a studio flat and a 2-bedroom flat</a:t>
            </a:r>
          </a:p>
        </p:txBody>
      </p:sp>
      <p:sp>
        <p:nvSpPr>
          <p:cNvPr id="171" name="Forth Diagram"/>
          <p:cNvSpPr txBox="1">
            <a:spLocks noGrp="1"/>
          </p:cNvSpPr>
          <p:nvPr>
            <p:ph type="title"/>
          </p:nvPr>
        </p:nvSpPr>
        <p:spPr>
          <a:xfrm>
            <a:off x="558259" y="422312"/>
            <a:ext cx="8356601" cy="3068291"/>
          </a:xfrm>
          <a:prstGeom prst="rect">
            <a:avLst/>
          </a:prstGeom>
        </p:spPr>
        <p:txBody>
          <a:bodyPr>
            <a:normAutofit fontScale="90000"/>
          </a:bodyPr>
          <a:lstStyle/>
          <a:p>
            <a:r>
              <a:rPr dirty="0">
                <a:solidFill>
                  <a:schemeClr val="accent6">
                    <a:lumMod val="75000"/>
                  </a:schemeClr>
                </a:solidFill>
                <a:latin typeface="Gill Sans Ultra Bold" panose="020B0A02020104020203" pitchFamily="34" charset="0"/>
              </a:rPr>
              <a:t>Forth Diagram</a:t>
            </a:r>
          </a:p>
        </p:txBody>
      </p:sp>
      <p:sp>
        <p:nvSpPr>
          <p:cNvPr id="2" name="Прямоугольник 1">
            <a:extLst>
              <a:ext uri="{FF2B5EF4-FFF2-40B4-BE49-F238E27FC236}">
                <a16:creationId xmlns:a16="http://schemas.microsoft.com/office/drawing/2014/main" id="{14B7FD99-F7E8-865D-B628-E3BE62B4B7B0}"/>
              </a:ext>
            </a:extLst>
          </p:cNvPr>
          <p:cNvSpPr/>
          <p:nvPr/>
        </p:nvSpPr>
        <p:spPr>
          <a:xfrm>
            <a:off x="10691446" y="0"/>
            <a:ext cx="13692554" cy="13716000"/>
          </a:xfrm>
          <a:prstGeom prst="rect">
            <a:avLst/>
          </a:prstGeom>
          <a:solidFill>
            <a:schemeClr val="accent6">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20000"/>
              </a:lnSpc>
              <a:spcBef>
                <a:spcPts val="0"/>
              </a:spcBef>
              <a:spcAft>
                <a:spcPts val="0"/>
              </a:spcAft>
              <a:buClrTx/>
              <a:buSzTx/>
              <a:buFontTx/>
              <a:buNone/>
              <a:tabLst/>
            </a:pPr>
            <a:endParaRPr kumimoji="0" lang="ru-GB" sz="3000" b="0" i="0" u="none" strike="noStrike" cap="all" spc="0" normalizeH="0" baseline="0">
              <a:ln>
                <a:noFill/>
              </a:ln>
              <a:solidFill>
                <a:srgbClr val="FFFFFF"/>
              </a:solidFill>
              <a:effectLst/>
              <a:uFillTx/>
              <a:latin typeface="Proxima Nova Extrabold"/>
              <a:ea typeface="Proxima Nova Extrabold"/>
              <a:cs typeface="Proxima Nova Extrabold"/>
              <a:sym typeface="Proxima Nova Extrabold"/>
            </a:endParaRPr>
          </a:p>
        </p:txBody>
      </p:sp>
      <p:pic>
        <p:nvPicPr>
          <p:cNvPr id="172" name="IMAGE 2023-06-19 16:57:57.jpg" descr="IMAGE 2023-06-19 16:57:57.jpg"/>
          <p:cNvPicPr>
            <a:picLocks noChangeAspect="1"/>
          </p:cNvPicPr>
          <p:nvPr/>
        </p:nvPicPr>
        <p:blipFill>
          <a:blip r:embed="rId2"/>
          <a:stretch>
            <a:fillRect/>
          </a:stretch>
        </p:blipFill>
        <p:spPr>
          <a:xfrm>
            <a:off x="11068837" y="2304061"/>
            <a:ext cx="12937772" cy="9657772"/>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1A4FBD26-E6FF-F1CC-F3CF-DEBB28B5D903}"/>
              </a:ext>
            </a:extLst>
          </p:cNvPr>
          <p:cNvSpPr>
            <a:spLocks noGrp="1"/>
          </p:cNvSpPr>
          <p:nvPr>
            <p:ph type="body" sz="half" idx="1"/>
          </p:nvPr>
        </p:nvSpPr>
        <p:spPr>
          <a:xfrm>
            <a:off x="1301261" y="1000567"/>
            <a:ext cx="21781477" cy="2094325"/>
          </a:xfrm>
        </p:spPr>
        <p:txBody>
          <a:bodyPr/>
          <a:lstStyle/>
          <a:p>
            <a:r>
              <a:rPr lang="en-US" dirty="0"/>
              <a:t>description of models</a:t>
            </a:r>
            <a:endParaRPr lang="ru-GB" dirty="0"/>
          </a:p>
        </p:txBody>
      </p:sp>
      <p:sp>
        <p:nvSpPr>
          <p:cNvPr id="3" name="Документ 2">
            <a:extLst>
              <a:ext uri="{FF2B5EF4-FFF2-40B4-BE49-F238E27FC236}">
                <a16:creationId xmlns:a16="http://schemas.microsoft.com/office/drawing/2014/main" id="{5C0D6D3F-F1C9-495C-9A77-64C1ECD68133}"/>
              </a:ext>
            </a:extLst>
          </p:cNvPr>
          <p:cNvSpPr/>
          <p:nvPr/>
        </p:nvSpPr>
        <p:spPr>
          <a:xfrm>
            <a:off x="2813539" y="3903784"/>
            <a:ext cx="9307024" cy="5205047"/>
          </a:xfrm>
          <a:prstGeom prst="flowChartDocument">
            <a:avLst/>
          </a:prstGeom>
          <a:solidFill>
            <a:schemeClr val="accent6">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20000"/>
              </a:lnSpc>
              <a:spcBef>
                <a:spcPts val="0"/>
              </a:spcBef>
              <a:spcAft>
                <a:spcPts val="0"/>
              </a:spcAft>
              <a:buClrTx/>
              <a:buSzTx/>
              <a:buFontTx/>
              <a:buNone/>
              <a:tabLst/>
            </a:pPr>
            <a:endParaRPr kumimoji="0" lang="ru-GB" sz="3000" b="0" i="0" u="none" strike="noStrike" cap="all" spc="0" normalizeH="0" baseline="0" dirty="0">
              <a:ln>
                <a:noFill/>
              </a:ln>
              <a:solidFill>
                <a:srgbClr val="FFFFFF"/>
              </a:solidFill>
              <a:effectLst/>
              <a:uFillTx/>
              <a:latin typeface="Proxima Nova Extrabold"/>
              <a:ea typeface="Proxima Nova Extrabold"/>
              <a:cs typeface="Proxima Nova Extrabold"/>
              <a:sym typeface="Proxima Nova Extrabold"/>
            </a:endParaRPr>
          </a:p>
        </p:txBody>
      </p:sp>
      <p:sp>
        <p:nvSpPr>
          <p:cNvPr id="4" name="Документ 3">
            <a:extLst>
              <a:ext uri="{FF2B5EF4-FFF2-40B4-BE49-F238E27FC236}">
                <a16:creationId xmlns:a16="http://schemas.microsoft.com/office/drawing/2014/main" id="{5241A783-333B-E24F-59A1-67600E855137}"/>
              </a:ext>
            </a:extLst>
          </p:cNvPr>
          <p:cNvSpPr/>
          <p:nvPr/>
        </p:nvSpPr>
        <p:spPr>
          <a:xfrm rot="10800000">
            <a:off x="12191999" y="7209692"/>
            <a:ext cx="9308123" cy="5205046"/>
          </a:xfrm>
          <a:prstGeom prst="flowChartDocument">
            <a:avLst/>
          </a:prstGeom>
          <a:solidFill>
            <a:schemeClr val="accent6">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20000"/>
              </a:lnSpc>
              <a:spcBef>
                <a:spcPts val="0"/>
              </a:spcBef>
              <a:spcAft>
                <a:spcPts val="0"/>
              </a:spcAft>
              <a:buClrTx/>
              <a:buSzTx/>
              <a:buFontTx/>
              <a:buNone/>
              <a:tabLst/>
            </a:pPr>
            <a:endParaRPr kumimoji="0" lang="ru-GB" sz="3000" b="0" i="0" u="none" strike="noStrike" cap="all" spc="0" normalizeH="0" baseline="0">
              <a:ln>
                <a:noFill/>
              </a:ln>
              <a:solidFill>
                <a:srgbClr val="FFFFFF"/>
              </a:solidFill>
              <a:effectLst/>
              <a:uFillTx/>
              <a:latin typeface="Proxima Nova Extrabold"/>
              <a:ea typeface="Proxima Nova Extrabold"/>
              <a:cs typeface="Proxima Nova Extrabold"/>
              <a:sym typeface="Proxima Nova Extrabold"/>
            </a:endParaRPr>
          </a:p>
        </p:txBody>
      </p:sp>
      <p:sp>
        <p:nvSpPr>
          <p:cNvPr id="5" name="TextBox 4">
            <a:extLst>
              <a:ext uri="{FF2B5EF4-FFF2-40B4-BE49-F238E27FC236}">
                <a16:creationId xmlns:a16="http://schemas.microsoft.com/office/drawing/2014/main" id="{AA89D955-5327-C397-9A8A-D5E78E3ED209}"/>
              </a:ext>
            </a:extLst>
          </p:cNvPr>
          <p:cNvSpPr txBox="1"/>
          <p:nvPr/>
        </p:nvSpPr>
        <p:spPr>
          <a:xfrm>
            <a:off x="3872188" y="5213645"/>
            <a:ext cx="7189726" cy="2585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indent="0">
              <a:buNone/>
            </a:pPr>
            <a:r>
              <a:rPr lang="en-US" sz="5400" b="1" dirty="0">
                <a:solidFill>
                  <a:schemeClr val="accent6">
                    <a:lumMod val="50000"/>
                  </a:schemeClr>
                </a:solidFill>
                <a:latin typeface="+mn-ea"/>
                <a:ea typeface="+mn-ea"/>
              </a:rPr>
              <a:t>KNN</a:t>
            </a:r>
          </a:p>
          <a:p>
            <a:pPr marL="0" indent="0">
              <a:buNone/>
            </a:pPr>
            <a:r>
              <a:rPr lang="en-US" sz="5400" b="1" dirty="0">
                <a:solidFill>
                  <a:schemeClr val="accent6">
                    <a:lumMod val="50000"/>
                  </a:schemeClr>
                </a:solidFill>
                <a:latin typeface="+mn-ea"/>
                <a:ea typeface="+mn-ea"/>
              </a:rPr>
              <a:t>K-nearest neighbors algorithm </a:t>
            </a:r>
            <a:endParaRPr lang="ru-GB" sz="5400" b="1" dirty="0">
              <a:solidFill>
                <a:schemeClr val="accent6">
                  <a:lumMod val="50000"/>
                </a:schemeClr>
              </a:solidFill>
              <a:latin typeface="+mn-ea"/>
              <a:ea typeface="+mn-ea"/>
            </a:endParaRPr>
          </a:p>
        </p:txBody>
      </p:sp>
      <p:sp>
        <p:nvSpPr>
          <p:cNvPr id="6" name="TextBox 5">
            <a:extLst>
              <a:ext uri="{FF2B5EF4-FFF2-40B4-BE49-F238E27FC236}">
                <a16:creationId xmlns:a16="http://schemas.microsoft.com/office/drawing/2014/main" id="{E5170F0F-47BF-C79E-583E-0B37B28A4A38}"/>
              </a:ext>
            </a:extLst>
          </p:cNvPr>
          <p:cNvSpPr txBox="1"/>
          <p:nvPr/>
        </p:nvSpPr>
        <p:spPr>
          <a:xfrm>
            <a:off x="12986237" y="9350550"/>
            <a:ext cx="7719646"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indent="0">
              <a:buNone/>
            </a:pPr>
            <a:r>
              <a:rPr lang="en-US" sz="5400" b="1" dirty="0" err="1">
                <a:solidFill>
                  <a:schemeClr val="accent6">
                    <a:lumMod val="50000"/>
                  </a:schemeClr>
                </a:solidFill>
                <a:latin typeface="+mn-ea"/>
                <a:ea typeface="+mn-ea"/>
              </a:rPr>
              <a:t>RandomForest</a:t>
            </a:r>
            <a:endParaRPr lang="en-US" sz="5400" b="1" dirty="0">
              <a:solidFill>
                <a:schemeClr val="accent6">
                  <a:lumMod val="50000"/>
                </a:schemeClr>
              </a:solidFill>
              <a:latin typeface="+mn-ea"/>
              <a:ea typeface="+mn-ea"/>
            </a:endParaRPr>
          </a:p>
        </p:txBody>
      </p:sp>
    </p:spTree>
    <p:extLst>
      <p:ext uri="{BB962C8B-B14F-4D97-AF65-F5344CB8AC3E}">
        <p14:creationId xmlns:p14="http://schemas.microsoft.com/office/powerpoint/2010/main" val="190062897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FDCEC6-FBB5-9F8B-58C7-9431014CBA2D}"/>
              </a:ext>
            </a:extLst>
          </p:cNvPr>
          <p:cNvSpPr txBox="1"/>
          <p:nvPr/>
        </p:nvSpPr>
        <p:spPr>
          <a:xfrm>
            <a:off x="15597554" y="641426"/>
            <a:ext cx="8405446" cy="37651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algn="l">
              <a:buNone/>
            </a:pPr>
            <a:r>
              <a:rPr lang="en-US" sz="7200" b="1" dirty="0">
                <a:solidFill>
                  <a:schemeClr val="accent6">
                    <a:lumMod val="50000"/>
                  </a:schemeClr>
                </a:solidFill>
                <a:latin typeface="+mn-ea"/>
                <a:ea typeface="+mn-ea"/>
              </a:rPr>
              <a:t>KNN</a:t>
            </a:r>
          </a:p>
          <a:p>
            <a:pPr marL="0" indent="0" algn="l">
              <a:buNone/>
            </a:pPr>
            <a:r>
              <a:rPr lang="en-US" sz="7200" b="1" dirty="0">
                <a:solidFill>
                  <a:schemeClr val="accent6">
                    <a:lumMod val="50000"/>
                  </a:schemeClr>
                </a:solidFill>
                <a:latin typeface="+mn-ea"/>
                <a:ea typeface="+mn-ea"/>
              </a:rPr>
              <a:t>K-nearest neighbors algorithm </a:t>
            </a:r>
            <a:endParaRPr lang="ru-GB" sz="7200" b="1" dirty="0">
              <a:solidFill>
                <a:schemeClr val="accent6">
                  <a:lumMod val="50000"/>
                </a:schemeClr>
              </a:solidFill>
              <a:latin typeface="+mn-ea"/>
              <a:ea typeface="+mn-ea"/>
            </a:endParaRPr>
          </a:p>
          <a:p>
            <a:pPr marL="0" marR="0" indent="0" algn="ctr" defTabSz="825500" rtl="0" fontAlgn="auto" latinLnBrk="0" hangingPunct="0">
              <a:lnSpc>
                <a:spcPct val="100000"/>
              </a:lnSpc>
              <a:spcBef>
                <a:spcPts val="0"/>
              </a:spcBef>
              <a:spcAft>
                <a:spcPts val="0"/>
              </a:spcAft>
              <a:buClrTx/>
              <a:buSzTx/>
              <a:buFontTx/>
              <a:buNone/>
              <a:tabLst/>
            </a:pPr>
            <a:endParaRPr kumimoji="0" lang="ru-GB" sz="2200" b="0" i="0" u="none" strike="noStrike" cap="none" spc="0" normalizeH="0" baseline="0" dirty="0">
              <a:ln>
                <a:noFill/>
              </a:ln>
              <a:solidFill>
                <a:srgbClr val="000000"/>
              </a:solidFill>
              <a:effectLst/>
              <a:uFillTx/>
              <a:latin typeface="Proxima Nova"/>
              <a:ea typeface="Proxima Nova"/>
              <a:cs typeface="Proxima Nova"/>
              <a:sym typeface="Proxima Nova"/>
            </a:endParaRPr>
          </a:p>
        </p:txBody>
      </p:sp>
      <p:pic>
        <p:nvPicPr>
          <p:cNvPr id="9" name="Рисунок 8" descr="Изображение выглядит как текст, снимок экрана, Шрифт&#10;&#10;Автоматически созданное описание">
            <a:extLst>
              <a:ext uri="{FF2B5EF4-FFF2-40B4-BE49-F238E27FC236}">
                <a16:creationId xmlns:a16="http://schemas.microsoft.com/office/drawing/2014/main" id="{2AA193EB-26E6-D074-EEE0-BED0D01CCF65}"/>
              </a:ext>
            </a:extLst>
          </p:cNvPr>
          <p:cNvPicPr>
            <a:picLocks noChangeAspect="1"/>
          </p:cNvPicPr>
          <p:nvPr/>
        </p:nvPicPr>
        <p:blipFill rotWithShape="1">
          <a:blip r:embed="rId2">
            <a:extLst>
              <a:ext uri="{28A0092B-C50C-407E-A947-70E740481C1C}">
                <a14:useLocalDpi xmlns:a14="http://schemas.microsoft.com/office/drawing/2010/main" val="0"/>
              </a:ext>
            </a:extLst>
          </a:blip>
          <a:srcRect l="9374" r="6251"/>
          <a:stretch/>
        </p:blipFill>
        <p:spPr>
          <a:xfrm>
            <a:off x="381000" y="641426"/>
            <a:ext cx="14741769" cy="11878820"/>
          </a:xfrm>
          <a:prstGeom prst="rect">
            <a:avLst/>
          </a:prstGeom>
        </p:spPr>
      </p:pic>
    </p:spTree>
    <p:extLst>
      <p:ext uri="{BB962C8B-B14F-4D97-AF65-F5344CB8AC3E}">
        <p14:creationId xmlns:p14="http://schemas.microsoft.com/office/powerpoint/2010/main" val="41554610"/>
      </p:ext>
    </p:extLst>
  </p:cSld>
  <p:clrMapOvr>
    <a:masterClrMapping/>
  </p:clrMapOvr>
  <p:transition spd="med"/>
</p:sld>
</file>

<file path=ppt/theme/theme1.xml><?xml version="1.0" encoding="utf-8"?>
<a:theme xmlns:a="http://schemas.openxmlformats.org/drawingml/2006/main" name="25_BoldColor_ISO">
  <a:themeElements>
    <a:clrScheme name="25_BoldColor_ISO">
      <a:dk1>
        <a:srgbClr val="000000"/>
      </a:dk1>
      <a:lt1>
        <a:srgbClr val="00BFF3"/>
      </a:lt1>
      <a:dk2>
        <a:srgbClr val="5E5E5E"/>
      </a:dk2>
      <a:lt2>
        <a:srgbClr val="D6D5D5"/>
      </a:lt2>
      <a:accent1>
        <a:srgbClr val="01BFF4"/>
      </a:accent1>
      <a:accent2>
        <a:srgbClr val="43E9CB"/>
      </a:accent2>
      <a:accent3>
        <a:srgbClr val="BC80FF"/>
      </a:accent3>
      <a:accent4>
        <a:srgbClr val="FFC618"/>
      </a:accent4>
      <a:accent5>
        <a:srgbClr val="FF4000"/>
      </a:accent5>
      <a:accent6>
        <a:srgbClr val="FF87BB"/>
      </a:accent6>
      <a:hlink>
        <a:srgbClr val="0000FF"/>
      </a:hlink>
      <a:folHlink>
        <a:srgbClr val="FF00FF"/>
      </a:folHlink>
    </a:clrScheme>
    <a:fontScheme name="25_BoldColor_ISO">
      <a:majorFont>
        <a:latin typeface="Druk Medium"/>
        <a:ea typeface="Druk Medium"/>
        <a:cs typeface="Druk Medium"/>
      </a:majorFont>
      <a:minorFont>
        <a:latin typeface="Druk Medium"/>
        <a:ea typeface="Druk Medium"/>
        <a:cs typeface="Druk Medium"/>
      </a:minorFont>
    </a:fontScheme>
    <a:fmtScheme name="25_BoldColor_IS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20000"/>
          </a:lnSpc>
          <a:spcBef>
            <a:spcPts val="0"/>
          </a:spcBef>
          <a:spcAft>
            <a:spcPts val="0"/>
          </a:spcAft>
          <a:buClrTx/>
          <a:buSzTx/>
          <a:buFontTx/>
          <a:buNone/>
          <a:tabLst/>
          <a:defRPr kumimoji="0" sz="3000" b="0" i="0" u="none" strike="noStrike" cap="all" spc="0" normalizeH="0" baseline="0">
            <a:ln>
              <a:noFill/>
            </a:ln>
            <a:solidFill>
              <a:srgbClr val="FFFFFF"/>
            </a:solidFill>
            <a:effectLst/>
            <a:uFillTx/>
            <a:latin typeface="Proxima Nova Extrabold"/>
            <a:ea typeface="Proxima Nova Extrabold"/>
            <a:cs typeface="Proxima Nova Extrabold"/>
            <a:sym typeface="Proxima Nova Extra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solidFill>
            <a:effectLst/>
            <a:uFillTx/>
            <a:latin typeface="Proxima Nova"/>
            <a:ea typeface="Proxima Nova"/>
            <a:cs typeface="Proxima Nova"/>
            <a:sym typeface="Proxima Nov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5_BoldColor_ISO">
  <a:themeElements>
    <a:clrScheme name="25_BoldColor_ISO">
      <a:dk1>
        <a:srgbClr val="000000"/>
      </a:dk1>
      <a:lt1>
        <a:srgbClr val="FFFFFF"/>
      </a:lt1>
      <a:dk2>
        <a:srgbClr val="5E5E5E"/>
      </a:dk2>
      <a:lt2>
        <a:srgbClr val="D6D5D5"/>
      </a:lt2>
      <a:accent1>
        <a:srgbClr val="01BFF4"/>
      </a:accent1>
      <a:accent2>
        <a:srgbClr val="43E9CB"/>
      </a:accent2>
      <a:accent3>
        <a:srgbClr val="BC80FF"/>
      </a:accent3>
      <a:accent4>
        <a:srgbClr val="FFC618"/>
      </a:accent4>
      <a:accent5>
        <a:srgbClr val="FF4000"/>
      </a:accent5>
      <a:accent6>
        <a:srgbClr val="FF87BB"/>
      </a:accent6>
      <a:hlink>
        <a:srgbClr val="0000FF"/>
      </a:hlink>
      <a:folHlink>
        <a:srgbClr val="FF00FF"/>
      </a:folHlink>
    </a:clrScheme>
    <a:fontScheme name="25_BoldColor_ISO">
      <a:majorFont>
        <a:latin typeface="Druk Medium"/>
        <a:ea typeface="Druk Medium"/>
        <a:cs typeface="Druk Medium"/>
      </a:majorFont>
      <a:minorFont>
        <a:latin typeface="Druk Medium"/>
        <a:ea typeface="Druk Medium"/>
        <a:cs typeface="Druk Medium"/>
      </a:minorFont>
    </a:fontScheme>
    <a:fmtScheme name="25_BoldColor_IS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20000"/>
          </a:lnSpc>
          <a:spcBef>
            <a:spcPts val="0"/>
          </a:spcBef>
          <a:spcAft>
            <a:spcPts val="0"/>
          </a:spcAft>
          <a:buClrTx/>
          <a:buSzTx/>
          <a:buFontTx/>
          <a:buNone/>
          <a:tabLst/>
          <a:defRPr kumimoji="0" sz="3000" b="0" i="0" u="none" strike="noStrike" cap="all" spc="0" normalizeH="0" baseline="0">
            <a:ln>
              <a:noFill/>
            </a:ln>
            <a:solidFill>
              <a:srgbClr val="FFFFFF"/>
            </a:solidFill>
            <a:effectLst/>
            <a:uFillTx/>
            <a:latin typeface="Proxima Nova Extrabold"/>
            <a:ea typeface="Proxima Nova Extrabold"/>
            <a:cs typeface="Proxima Nova Extrabold"/>
            <a:sym typeface="Proxima Nova Extra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solidFill>
            <a:effectLst/>
            <a:uFillTx/>
            <a:latin typeface="Proxima Nova"/>
            <a:ea typeface="Proxima Nova"/>
            <a:cs typeface="Proxima Nova"/>
            <a:sym typeface="Proxima Nov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354</Words>
  <Application>Microsoft Macintosh PowerPoint</Application>
  <PresentationFormat>Произвольный</PresentationFormat>
  <Paragraphs>51</Paragraphs>
  <Slides>12</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12</vt:i4>
      </vt:variant>
    </vt:vector>
  </HeadingPairs>
  <TitlesOfParts>
    <vt:vector size="20" baseType="lpstr">
      <vt:lpstr>Druk Medium</vt:lpstr>
      <vt:lpstr>Gill Sans Ultra Bold</vt:lpstr>
      <vt:lpstr>Helvetica Neue</vt:lpstr>
      <vt:lpstr>Proxima Nova</vt:lpstr>
      <vt:lpstr>Proxima Nova Extrabold</vt:lpstr>
      <vt:lpstr>Proxima Nova Medium</vt:lpstr>
      <vt:lpstr>Proxima Nova Semibold</vt:lpstr>
      <vt:lpstr>25_BoldColor_ISO</vt:lpstr>
      <vt:lpstr>ML Final project</vt:lpstr>
      <vt:lpstr>Презентация PowerPoint</vt:lpstr>
      <vt:lpstr>Презентация PowerPoint</vt:lpstr>
      <vt:lpstr>First Diagram</vt:lpstr>
      <vt:lpstr>Second Diagram</vt:lpstr>
      <vt:lpstr>Third Diagram</vt:lpstr>
      <vt:lpstr>Forth Diagram</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Final project</dc:title>
  <cp:lastModifiedBy>4517</cp:lastModifiedBy>
  <cp:revision>1</cp:revision>
  <dcterms:modified xsi:type="dcterms:W3CDTF">2023-06-19T16:54:42Z</dcterms:modified>
</cp:coreProperties>
</file>