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0" r:id="rId3"/>
    <p:sldId id="263" r:id="rId4"/>
    <p:sldId id="271" r:id="rId5"/>
    <p:sldId id="272" r:id="rId6"/>
    <p:sldId id="273" r:id="rId7"/>
    <p:sldId id="274" r:id="rId8"/>
    <p:sldId id="270" r:id="rId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9911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36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960F3C6-F72F-4CD2-88BE-3E8F02716FC4}" type="datetime1">
              <a:rPr lang="it-IT" smtClean="0"/>
              <a:t>23/03/2018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8933E6-EF01-477A-9F16-F7DB22DF32A9}" type="datetime1">
              <a:rPr lang="it-IT" smtClean="0"/>
              <a:t>23/03/2018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b="1" dirty="0"/>
              <a:t>Obiettivi di esempio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it-IT" dirty="0"/>
              <a:t>Al termine di questa lezione si sarà in grado di: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Salvare file nel server Web del team.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Spostare i file in posizioni diverse nel server Web del team.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Condividere file nel server Web del team.</a:t>
            </a:r>
          </a:p>
          <a:p>
            <a:pPr rtl="0"/>
            <a:endParaRPr lang="it-IT" dirty="0"/>
          </a:p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4159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3" name="Rettangolo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4" name="Rettangolo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5" name="Rettangolo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6" name="Rettangolo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7" name="Rettangolo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 useBgFill="1">
        <p:nvSpPr>
          <p:cNvPr id="30" name="Rettangolo arrotondato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 useBgFill="1">
        <p:nvSpPr>
          <p:cNvPr id="31" name="Rettangolo arrotondato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7" name="Rettangolo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10" name="Rettangolo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11" name="Rettangolo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8A0EBC56-5F8C-4B5D-98A8-4F1D09312B3A}" type="datetime1">
              <a:rPr lang="it-IT" smtClean="0"/>
              <a:t>23/03/2018</a:t>
            </a:fld>
            <a:endParaRPr lang="it-IT" dirty="0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C18A07-A655-4DCE-BF39-E7BD2ACB7DFF}" type="datetime1">
              <a:rPr lang="it-IT" smtClean="0"/>
              <a:t>23/03/2018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it-IT" dirty="0"/>
              <a:t>Fare clic per modificare gli stili del testo dello schema</a:t>
            </a:r>
          </a:p>
          <a:p>
            <a:pPr lvl="1" rtl="0" eaLnBrk="1" latinLnBrk="0" hangingPunct="1"/>
            <a:r>
              <a:rPr lang="it-IT" dirty="0"/>
              <a:t>Secondo livello</a:t>
            </a:r>
          </a:p>
          <a:p>
            <a:pPr lvl="2" rtl="0" eaLnBrk="1" latinLnBrk="0" hangingPunct="1"/>
            <a:r>
              <a:rPr lang="it-IT" dirty="0"/>
              <a:t>Terzo livello</a:t>
            </a:r>
          </a:p>
          <a:p>
            <a:pPr lvl="3" rtl="0" eaLnBrk="1" latinLnBrk="0" hangingPunct="1"/>
            <a:r>
              <a:rPr lang="it-IT" dirty="0"/>
              <a:t>Quarto livello</a:t>
            </a:r>
          </a:p>
          <a:p>
            <a:pPr lvl="4" rtl="0" eaLnBrk="1" latinLnBrk="0" hangingPunct="1"/>
            <a:r>
              <a:rPr lang="it-IT" dirty="0"/>
              <a:t>Quinto livello</a:t>
            </a:r>
            <a:endParaRPr kumimoji="0"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FF80C7-7254-411E-A4C5-1B9D73524654}" type="datetime1">
              <a:rPr lang="it-IT" smtClean="0"/>
              <a:t>23/03/2018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B63033-D228-4CE2-8746-E28B1BE870AD}" type="datetime1">
              <a:rPr lang="it-IT" smtClean="0"/>
              <a:t>23/03/2018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kumimoji="0"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C8626E-29B7-474C-870F-627A64362DAD}" type="datetime1">
              <a:rPr lang="it-IT" smtClean="0"/>
              <a:t>23/03/2018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7F197F-1844-464C-9A8D-F1E555AB4634}" type="datetime1">
              <a:rPr lang="it-IT" smtClean="0"/>
              <a:t>23/03/2018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28" name="Segnaposto piè di pagina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6" name="Segnaposto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F5235C-8912-4B97-9530-FC94A1B4F326}" type="datetime1">
              <a:rPr lang="it-IT" smtClean="0"/>
              <a:t>23/03/2018</a:t>
            </a:fld>
            <a:endParaRPr lang="it-IT" dirty="0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BB59B18B-BBC9-4C3A-8AD4-C457578C78AA}" type="datetime1">
              <a:rPr lang="it-IT" smtClean="0"/>
              <a:t>23/03/2018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6B5E0C-9F8A-49D2-8EB8-86F73AD7015F}" type="datetime1">
              <a:rPr lang="it-IT" smtClean="0"/>
              <a:t>23/03/2018</a:t>
            </a:fld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0F554B-CDAA-4E7E-B954-9B769FBD8FD2}" type="datetime1">
              <a:rPr lang="it-IT" smtClean="0"/>
              <a:t>23/03/2018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it-IT"/>
              <a:t>Fare clic sull'icona per inserire un'immagine</a:t>
            </a:r>
            <a:endParaRPr kumimoji="0"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5A7090-FD05-4F2D-A978-F97B6598DAA9}" type="datetime1">
              <a:rPr lang="it-IT" smtClean="0"/>
              <a:t>23/03/2018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9" name="Rettangolo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0" name="Rettangolo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1" name="Rettangolo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2" name="Rettangolo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 useBgFill="1">
        <p:nvSpPr>
          <p:cNvPr id="33" name="Rettangolo arrotondato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 useBgFill="1">
        <p:nvSpPr>
          <p:cNvPr id="34" name="Rettangolo arrotondato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5" name="Rettangolo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6" name="Rettangolo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7" name="Rettangolo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8" name="Rettangolo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9" name="Rettangolo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40" name="Rettangolo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9F0A5FDE-5D5C-499D-BD22-6F7F59261447}" type="datetime1">
              <a:rPr lang="it-IT" smtClean="0"/>
              <a:t>23/03/2018</a:t>
            </a:fld>
            <a:endParaRPr lang="it-IT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dialogflow-enterprise/docs/editions" TargetMode="External"/><Relationship Id="rId7" Type="http://schemas.openxmlformats.org/officeDocument/2006/relationships/hyperlink" Target="https://aws.amazon.com/transcrib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.google.com/speech/" TargetMode="External"/><Relationship Id="rId5" Type="http://schemas.openxmlformats.org/officeDocument/2006/relationships/hyperlink" Target="https://console-red.ng.bluemix.net/catalog/services/speech-to-text" TargetMode="External"/><Relationship Id="rId4" Type="http://schemas.openxmlformats.org/officeDocument/2006/relationships/hyperlink" Target="https://wit.ai/fa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dirty="0"/>
              <a:t>Overview</a:t>
            </a:r>
            <a:r>
              <a:rPr lang="it-IT" dirty="0"/>
              <a:t> Speech To Text </a:t>
            </a:r>
            <a:r>
              <a:rPr lang="it-IT" dirty="0" err="1"/>
              <a:t>APIs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 err="1"/>
              <a:t>Presented</a:t>
            </a:r>
            <a:r>
              <a:rPr lang="it-IT" dirty="0"/>
              <a:t> by</a:t>
            </a:r>
          </a:p>
          <a:p>
            <a:pPr rtl="0"/>
            <a:r>
              <a:rPr lang="it-IT" dirty="0"/>
              <a:t>Synilnyk </a:t>
            </a:r>
            <a:r>
              <a:rPr lang="it-IT" dirty="0" err="1"/>
              <a:t>Yuriy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Dialogflow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/>
              <a:t>Free usage up to 1,000 requests per day with a maximum of 15,000 requests per month</a:t>
            </a:r>
          </a:p>
          <a:p>
            <a:r>
              <a:rPr lang="en-US" dirty="0"/>
              <a:t>Unlimited Cloud Speech requests at $0.0065 per 15 seconds </a:t>
            </a:r>
          </a:p>
          <a:p>
            <a:r>
              <a:rPr lang="en-US" dirty="0"/>
              <a:t>Beta version</a:t>
            </a:r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Wit.ai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U</a:t>
            </a:r>
            <a:r>
              <a:rPr lang="it-IT" dirty="0" err="1"/>
              <a:t>nlimited</a:t>
            </a:r>
            <a:r>
              <a:rPr lang="it-IT" dirty="0"/>
              <a:t> </a:t>
            </a:r>
            <a:r>
              <a:rPr lang="it-IT" dirty="0" err="1"/>
              <a:t>requests</a:t>
            </a:r>
            <a:r>
              <a:rPr lang="it-IT" dirty="0"/>
              <a:t> </a:t>
            </a:r>
          </a:p>
          <a:p>
            <a:pPr rtl="0"/>
            <a:r>
              <a:rPr lang="en-US" dirty="0"/>
              <a:t>Italian language in B</a:t>
            </a:r>
            <a:r>
              <a:rPr lang="it-IT" dirty="0" err="1"/>
              <a:t>eta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8071C9-B999-46E6-B3FE-8FB3DD81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IBM Watson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4FECE5-B4C2-4DEF-807F-65F903927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1,000 minutes free than 0,02$/MIN</a:t>
            </a:r>
          </a:p>
          <a:p>
            <a:r>
              <a:rPr lang="en-US" dirty="0"/>
              <a:t>Italian language is not available</a:t>
            </a:r>
          </a:p>
          <a:p>
            <a:r>
              <a:rPr lang="en-US" dirty="0"/>
              <a:t>Beta version</a:t>
            </a:r>
          </a:p>
          <a:p>
            <a:pPr marL="109728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808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B36321-2382-454C-85CE-281E5D78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API Cloud Speech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1D7BDC-1384-41C1-B2CA-1F974FEF3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60 minutes free per </a:t>
            </a:r>
            <a:r>
              <a:rPr lang="it-IT" dirty="0" err="1"/>
              <a:t>month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$ 0,006/15 seconds, </a:t>
            </a:r>
            <a:r>
              <a:rPr lang="en-US" dirty="0"/>
              <a:t> each request is rounded up to the nearest increment of 15 seconds.</a:t>
            </a:r>
          </a:p>
          <a:p>
            <a:r>
              <a:rPr lang="en-US" dirty="0"/>
              <a:t>Max 240 requests</a:t>
            </a:r>
          </a:p>
          <a:p>
            <a:r>
              <a:rPr lang="en-US" dirty="0"/>
              <a:t>Beta version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542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83BA21-B2D6-4F8D-932E-E226800F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Amazon </a:t>
            </a:r>
            <a:r>
              <a:rPr lang="it-IT" dirty="0" err="1"/>
              <a:t>Transcribe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060F1E-60D9-4252-B715-B47697912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Italian language is not available</a:t>
            </a:r>
          </a:p>
          <a:p>
            <a:r>
              <a:rPr lang="it-IT" dirty="0"/>
              <a:t>60 minutes free per </a:t>
            </a:r>
            <a:r>
              <a:rPr lang="it-IT" dirty="0" err="1"/>
              <a:t>month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0,006$/15 seconds, </a:t>
            </a:r>
            <a:r>
              <a:rPr lang="en-US" dirty="0"/>
              <a:t> each request is rounded up to the nearest increment of 15 seconds.</a:t>
            </a:r>
          </a:p>
          <a:p>
            <a:r>
              <a:rPr lang="en-US" dirty="0"/>
              <a:t>Max 240 requests</a:t>
            </a:r>
          </a:p>
          <a:p>
            <a:r>
              <a:rPr lang="en-US" dirty="0"/>
              <a:t>Only two languages are available: US English and Spanish</a:t>
            </a:r>
          </a:p>
          <a:p>
            <a:r>
              <a:rPr lang="it-IT" dirty="0"/>
              <a:t>Beta </a:t>
            </a:r>
            <a:r>
              <a:rPr lang="it-IT" dirty="0" err="1"/>
              <a:t>version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41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A62898-BD7D-4614-8389-FC69341B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1495FF-7879-4763-8411-FBECC62CE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For multilingual platform IBM Watson and Alexa Transcribe are definitely not the best ones and if you are on a budget API Cloud Speech is also to exclude.</a:t>
            </a:r>
          </a:p>
          <a:p>
            <a:pPr marL="109728" indent="0">
              <a:buNone/>
            </a:pPr>
            <a:r>
              <a:rPr lang="en-US" dirty="0"/>
              <a:t>If you haven</a:t>
            </a:r>
            <a:r>
              <a:rPr lang="it-IT" dirty="0"/>
              <a:t>’t big funds </a:t>
            </a:r>
            <a:r>
              <a:rPr lang="en-US" dirty="0"/>
              <a:t>but</a:t>
            </a:r>
            <a:r>
              <a:rPr lang="it-IT" dirty="0"/>
              <a:t> </a:t>
            </a:r>
            <a:r>
              <a:rPr lang="it-IT" noProof="1"/>
              <a:t>still</a:t>
            </a:r>
            <a:r>
              <a:rPr lang="it-IT" dirty="0"/>
              <a:t> </a:t>
            </a:r>
            <a:r>
              <a:rPr lang="en-US" dirty="0"/>
              <a:t>need</a:t>
            </a:r>
            <a:r>
              <a:rPr lang="it-IT" dirty="0"/>
              <a:t> to </a:t>
            </a:r>
            <a:r>
              <a:rPr lang="en-US" dirty="0"/>
              <a:t>manage</a:t>
            </a:r>
            <a:r>
              <a:rPr lang="it-IT" dirty="0"/>
              <a:t> a </a:t>
            </a:r>
            <a:r>
              <a:rPr lang="it-IT" dirty="0" err="1"/>
              <a:t>lot</a:t>
            </a:r>
            <a:r>
              <a:rPr lang="it-IT" dirty="0"/>
              <a:t> of data Wit.ai </a:t>
            </a:r>
            <a:r>
              <a:rPr lang="en-US" dirty="0"/>
              <a:t>could</a:t>
            </a:r>
            <a:r>
              <a:rPr lang="it-IT" dirty="0"/>
              <a:t> be the right </a:t>
            </a:r>
            <a:r>
              <a:rPr lang="it-IT" dirty="0" err="1"/>
              <a:t>choice</a:t>
            </a:r>
            <a:r>
              <a:rPr lang="it-IT" dirty="0"/>
              <a:t> for </a:t>
            </a:r>
            <a:r>
              <a:rPr lang="it-IT" dirty="0" err="1"/>
              <a:t>you</a:t>
            </a:r>
            <a:r>
              <a:rPr lang="it-IT" dirty="0"/>
              <a:t>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aren’t</a:t>
            </a:r>
            <a:r>
              <a:rPr lang="it-IT" dirty="0"/>
              <a:t> </a:t>
            </a:r>
            <a:r>
              <a:rPr lang="it-IT" dirty="0" err="1"/>
              <a:t>worrying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the money and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quality</a:t>
            </a:r>
            <a:r>
              <a:rPr lang="it-IT" dirty="0"/>
              <a:t> API Cloud Speech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probably</a:t>
            </a:r>
            <a:r>
              <a:rPr lang="it-IT" dirty="0"/>
              <a:t> the best </a:t>
            </a:r>
            <a:r>
              <a:rPr lang="it-IT" dirty="0" err="1"/>
              <a:t>choice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can do. </a:t>
            </a:r>
            <a:r>
              <a:rPr lang="it-IT" dirty="0" err="1"/>
              <a:t>Dialogflow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probably</a:t>
            </a:r>
            <a:r>
              <a:rPr lang="it-IT" dirty="0"/>
              <a:t> in the middle with </a:t>
            </a:r>
            <a:r>
              <a:rPr lang="it-IT" dirty="0" err="1"/>
              <a:t>good</a:t>
            </a:r>
            <a:r>
              <a:rPr lang="it-IT" dirty="0"/>
              <a:t> </a:t>
            </a:r>
            <a:r>
              <a:rPr lang="it-IT" dirty="0" err="1"/>
              <a:t>quality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limited</a:t>
            </a:r>
            <a:r>
              <a:rPr lang="it-IT" dirty="0"/>
              <a:t> free </a:t>
            </a:r>
            <a:r>
              <a:rPr lang="it-IT"/>
              <a:t>requests.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66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dirty="0"/>
              <a:t>Links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it-IT" dirty="0" err="1"/>
              <a:t>Dialogflow</a:t>
            </a:r>
            <a:r>
              <a:rPr lang="it-IT" dirty="0"/>
              <a:t>: </a:t>
            </a:r>
            <a:r>
              <a:rPr lang="it-IT" sz="2000" dirty="0">
                <a:hlinkClick r:id="rId3"/>
              </a:rPr>
              <a:t>https://cloud.google.com/dialogflow-enterprise/docs/editions</a:t>
            </a:r>
            <a:endParaRPr lang="it-IT" sz="2000" dirty="0"/>
          </a:p>
          <a:p>
            <a:r>
              <a:rPr lang="it-IT" dirty="0"/>
              <a:t>Wit.ai: </a:t>
            </a:r>
            <a:r>
              <a:rPr lang="it-IT" sz="2000" dirty="0">
                <a:hlinkClick r:id="rId4"/>
              </a:rPr>
              <a:t>https://wit.ai/faq</a:t>
            </a:r>
            <a:endParaRPr lang="it-IT" sz="2000" dirty="0"/>
          </a:p>
          <a:p>
            <a:r>
              <a:rPr lang="it-IT" dirty="0"/>
              <a:t>IBM Watson:</a:t>
            </a:r>
            <a:r>
              <a:rPr lang="it-IT" dirty="0">
                <a:hlinkClick r:id="rId5"/>
              </a:rPr>
              <a:t> </a:t>
            </a:r>
            <a:r>
              <a:rPr lang="it-IT" sz="2000" dirty="0">
                <a:hlinkClick r:id="rId5"/>
              </a:rPr>
              <a:t>https://console-red.ng.bluemix.net/catalog/services/speech-to-text</a:t>
            </a:r>
            <a:r>
              <a:rPr lang="it-IT" sz="2000" dirty="0"/>
              <a:t> </a:t>
            </a:r>
          </a:p>
          <a:p>
            <a:r>
              <a:rPr lang="it-IT" dirty="0"/>
              <a:t>API Cloud Speech: </a:t>
            </a:r>
            <a:r>
              <a:rPr lang="it-IT" sz="2000" dirty="0">
                <a:hlinkClick r:id="rId6"/>
              </a:rPr>
              <a:t>https://cloud.google.com/speech/</a:t>
            </a:r>
            <a:r>
              <a:rPr lang="it-IT" sz="2000" dirty="0"/>
              <a:t>	</a:t>
            </a:r>
          </a:p>
          <a:p>
            <a:r>
              <a:rPr lang="it-IT" dirty="0"/>
              <a:t>Amazon </a:t>
            </a:r>
            <a:r>
              <a:rPr lang="it-IT" dirty="0" err="1"/>
              <a:t>Transcribe</a:t>
            </a:r>
            <a:r>
              <a:rPr lang="it-IT" dirty="0"/>
              <a:t>: </a:t>
            </a:r>
            <a:r>
              <a:rPr lang="it-IT" sz="2000" dirty="0">
                <a:hlinkClick r:id="rId7"/>
              </a:rPr>
              <a:t>https://aws.amazon.com/transcribe/</a:t>
            </a:r>
            <a:endParaRPr lang="it-IT" sz="2000" dirty="0"/>
          </a:p>
          <a:p>
            <a:endParaRPr lang="it-IT" sz="2000" dirty="0"/>
          </a:p>
          <a:p>
            <a:endParaRPr lang="it-IT" dirty="0"/>
          </a:p>
          <a:p>
            <a:endParaRPr lang="it-IT" sz="2000" dirty="0"/>
          </a:p>
          <a:p>
            <a:pPr marL="109728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zione corso di formazion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863_TF03460604" id="{0A3C80E5-82BA-4D2E-A97D-67647DD79327}" vid="{DD5ADC5B-0BA5-4943-8E7D-1ECB610ACD9B}"/>
    </a:ext>
  </a:extLst>
</a:theme>
</file>

<file path=ppt/theme/theme2.xml><?xml version="1.0" encoding="utf-8"?>
<a:theme xmlns:a="http://schemas.openxmlformats.org/drawingml/2006/main" name="Tema di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corso di formazione</Template>
  <TotalTime>96</TotalTime>
  <Words>286</Words>
  <Application>Microsoft Office PowerPoint</Application>
  <PresentationFormat>Widescreen</PresentationFormat>
  <Paragraphs>44</Paragraphs>
  <Slides>8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Georgia</vt:lpstr>
      <vt:lpstr>Wingdings 2</vt:lpstr>
      <vt:lpstr>Presentazione corso di formazione</vt:lpstr>
      <vt:lpstr>Overview Speech To Text APIs</vt:lpstr>
      <vt:lpstr>Dialogflow</vt:lpstr>
      <vt:lpstr>Wit.ai</vt:lpstr>
      <vt:lpstr>IBM Watson</vt:lpstr>
      <vt:lpstr>API Cloud Speech</vt:lpstr>
      <vt:lpstr>Amazon Transcribe</vt:lpstr>
      <vt:lpstr>Conclusions 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Speech To Text APIs</dc:title>
  <dc:creator>Lyudmyla Synilnyk</dc:creator>
  <cp:lastModifiedBy>Lyudmyla Synilnyk</cp:lastModifiedBy>
  <cp:revision>16</cp:revision>
  <dcterms:created xsi:type="dcterms:W3CDTF">2018-03-20T11:51:48Z</dcterms:created>
  <dcterms:modified xsi:type="dcterms:W3CDTF">2018-03-23T03:10:27Z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