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75" r:id="rId8"/>
    <p:sldId id="264" r:id="rId9"/>
    <p:sldId id="269" r:id="rId10"/>
    <p:sldId id="270" r:id="rId11"/>
    <p:sldId id="274" r:id="rId12"/>
    <p:sldId id="271" r:id="rId13"/>
    <p:sldId id="272" r:id="rId14"/>
    <p:sldId id="262" r:id="rId15"/>
    <p:sldId id="266" r:id="rId16"/>
    <p:sldId id="267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4E65E88-AC48-4C61-BBCD-C46328B0B0C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84AF946-82C9-45DC-9ED4-3B60FA464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5E88-AC48-4C61-BBCD-C46328B0B0C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F946-82C9-45DC-9ED4-3B60FA464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5E88-AC48-4C61-BBCD-C46328B0B0C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F946-82C9-45DC-9ED4-3B60FA464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5E88-AC48-4C61-BBCD-C46328B0B0C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F946-82C9-45DC-9ED4-3B60FA464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5E88-AC48-4C61-BBCD-C46328B0B0C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F946-82C9-45DC-9ED4-3B60FA464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5E88-AC48-4C61-BBCD-C46328B0B0C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F946-82C9-45DC-9ED4-3B60FA464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E65E88-AC48-4C61-BBCD-C46328B0B0C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4AF946-82C9-45DC-9ED4-3B60FA4643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4E65E88-AC48-4C61-BBCD-C46328B0B0C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84AF946-82C9-45DC-9ED4-3B60FA464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5E88-AC48-4C61-BBCD-C46328B0B0C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F946-82C9-45DC-9ED4-3B60FA464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5E88-AC48-4C61-BBCD-C46328B0B0C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F946-82C9-45DC-9ED4-3B60FA464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5E88-AC48-4C61-BBCD-C46328B0B0C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F946-82C9-45DC-9ED4-3B60FA464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4E65E88-AC48-4C61-BBCD-C46328B0B0C4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84AF946-82C9-45DC-9ED4-3B60FA464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676399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 Presentation on Car Rental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114800"/>
            <a:ext cx="6324600" cy="2514600"/>
          </a:xfrm>
        </p:spPr>
        <p:txBody>
          <a:bodyPr/>
          <a:lstStyle/>
          <a:p>
            <a:r>
              <a:rPr lang="en-US" sz="2800" dirty="0" smtClean="0">
                <a:latin typeface="Arial Rounded MT Bold" pitchFamily="34" charset="0"/>
                <a:cs typeface="Times New Roman" pitchFamily="18" charset="0"/>
              </a:rPr>
              <a:t>Presented By:</a:t>
            </a:r>
          </a:p>
          <a:p>
            <a:r>
              <a:rPr lang="en-US" sz="2800" dirty="0" smtClean="0">
                <a:latin typeface="Arial Rounded MT Bold" pitchFamily="34" charset="0"/>
                <a:cs typeface="Times New Roman" pitchFamily="18" charset="0"/>
              </a:rPr>
              <a:t>        </a:t>
            </a:r>
            <a:r>
              <a:rPr lang="en-US" sz="2800" dirty="0" err="1" smtClean="0">
                <a:latin typeface="Arial Rounded MT Bold" pitchFamily="34" charset="0"/>
                <a:cs typeface="Times New Roman" pitchFamily="18" charset="0"/>
              </a:rPr>
              <a:t>Raju</a:t>
            </a:r>
            <a:r>
              <a:rPr lang="en-US" sz="2800" dirty="0" smtClean="0"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Arial Rounded MT Bold" pitchFamily="34" charset="0"/>
                <a:cs typeface="Times New Roman" pitchFamily="18" charset="0"/>
              </a:rPr>
              <a:t>Bhattarai</a:t>
            </a:r>
            <a:r>
              <a:rPr lang="en-US" sz="2800" dirty="0" smtClean="0">
                <a:latin typeface="Arial Rounded MT Bold" pitchFamily="34" charset="0"/>
                <a:cs typeface="Times New Roman" pitchFamily="18" charset="0"/>
              </a:rPr>
              <a:t>(</a:t>
            </a:r>
            <a:r>
              <a:rPr lang="en-US" sz="2800" dirty="0" smtClean="0">
                <a:latin typeface="Arial Rounded MT Bold" pitchFamily="34" charset="0"/>
              </a:rPr>
              <a:t>343595</a:t>
            </a:r>
            <a:r>
              <a:rPr lang="en-US" sz="2800" dirty="0" smtClean="0">
                <a:latin typeface="Arial Rounded MT Bold" pitchFamily="34" charset="0"/>
                <a:cs typeface="Times New Roman" pitchFamily="18" charset="0"/>
              </a:rPr>
              <a:t>)</a:t>
            </a:r>
          </a:p>
          <a:p>
            <a:r>
              <a:rPr lang="en-US" sz="2800" dirty="0" smtClean="0">
                <a:latin typeface="Arial Rounded MT Bold" pitchFamily="34" charset="0"/>
                <a:cs typeface="Times New Roman" pitchFamily="18" charset="0"/>
              </a:rPr>
              <a:t>        </a:t>
            </a:r>
            <a:r>
              <a:rPr lang="en-US" sz="2800" dirty="0" err="1" smtClean="0">
                <a:latin typeface="Arial Rounded MT Bold" pitchFamily="34" charset="0"/>
                <a:cs typeface="Times New Roman" pitchFamily="18" charset="0"/>
              </a:rPr>
              <a:t>Kamal</a:t>
            </a:r>
            <a:r>
              <a:rPr lang="en-US" sz="2800" dirty="0" smtClean="0"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Arial Rounded MT Bold" pitchFamily="34" charset="0"/>
                <a:cs typeface="Times New Roman" pitchFamily="18" charset="0"/>
              </a:rPr>
              <a:t>Baraili</a:t>
            </a:r>
            <a:r>
              <a:rPr lang="en-US" sz="2800" dirty="0" smtClean="0">
                <a:latin typeface="Arial Rounded MT Bold" pitchFamily="34" charset="0"/>
                <a:cs typeface="Times New Roman" pitchFamily="18" charset="0"/>
              </a:rPr>
              <a:t>(</a:t>
            </a:r>
            <a:r>
              <a:rPr lang="en-US" sz="2800" dirty="0" smtClean="0">
                <a:latin typeface="Arial Rounded MT Bold" pitchFamily="34" charset="0"/>
              </a:rPr>
              <a:t>343591</a:t>
            </a:r>
            <a:r>
              <a:rPr lang="en-US" sz="2800" dirty="0" smtClean="0">
                <a:latin typeface="Arial Rounded MT Bold" pitchFamily="34" charset="0"/>
                <a:cs typeface="Times New Roman" pitchFamily="18" charset="0"/>
              </a:rPr>
              <a:t>)</a:t>
            </a:r>
          </a:p>
          <a:p>
            <a:r>
              <a:rPr lang="en-US" sz="2800" dirty="0" smtClean="0">
                <a:latin typeface="Arial Rounded MT Bold" pitchFamily="34" charset="0"/>
                <a:cs typeface="Times New Roman" pitchFamily="18" charset="0"/>
              </a:rPr>
              <a:t>       </a:t>
            </a:r>
            <a:r>
              <a:rPr lang="en-US" sz="2800" dirty="0" err="1" smtClean="0">
                <a:latin typeface="Arial Rounded MT Bold" pitchFamily="34" charset="0"/>
                <a:cs typeface="Times New Roman" pitchFamily="18" charset="0"/>
              </a:rPr>
              <a:t>Bhanubhakta</a:t>
            </a:r>
            <a:r>
              <a:rPr lang="en-US" sz="2800" dirty="0" smtClean="0"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Arial Rounded MT Bold" pitchFamily="34" charset="0"/>
                <a:cs typeface="Times New Roman" pitchFamily="18" charset="0"/>
              </a:rPr>
              <a:t>Belbase</a:t>
            </a:r>
            <a:r>
              <a:rPr lang="en-US" sz="2800" dirty="0" smtClean="0">
                <a:latin typeface="Arial Rounded MT Bold" pitchFamily="34" charset="0"/>
                <a:cs typeface="Times New Roman" pitchFamily="18" charset="0"/>
              </a:rPr>
              <a:t>(</a:t>
            </a:r>
            <a:r>
              <a:rPr lang="en-US" sz="2800" dirty="0" smtClean="0">
                <a:latin typeface="Arial Rounded MT Bold" pitchFamily="34" charset="0"/>
              </a:rPr>
              <a:t>343587</a:t>
            </a:r>
            <a:r>
              <a:rPr lang="en-US" sz="2800" dirty="0" smtClean="0">
                <a:latin typeface="Arial Rounded MT Bold" pitchFamily="34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8382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Context Diagram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381000" y="5560367"/>
            <a:ext cx="61831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 pitchFamily="18" charset="0"/>
              </a:rPr>
              <a:t>                       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 pitchFamily="18" charset="0"/>
              </a:rPr>
              <a:t>Figure 1 :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 pitchFamily="18" charset="0"/>
              </a:rPr>
              <a:t>Context diagram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16077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car dfd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447800"/>
            <a:ext cx="86868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DFD Level 1 Diagram</a:t>
            </a:r>
            <a:endParaRPr lang="en-US" dirty="0"/>
          </a:p>
        </p:txBody>
      </p:sp>
      <p:pic>
        <p:nvPicPr>
          <p:cNvPr id="7" name="Content Placeholder 6" descr="DFDlevel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600200"/>
            <a:ext cx="7772400" cy="4343400"/>
          </a:xfrm>
        </p:spPr>
      </p:pic>
      <p:sp>
        <p:nvSpPr>
          <p:cNvPr id="4" name="Rectangle 3"/>
          <p:cNvSpPr/>
          <p:nvPr/>
        </p:nvSpPr>
        <p:spPr>
          <a:xfrm>
            <a:off x="3233146" y="5867400"/>
            <a:ext cx="3281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 pitchFamily="18" charset="0"/>
              </a:rPr>
              <a:t>Figure 2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 pitchFamily="18" charset="0"/>
              </a:rPr>
              <a:t>: 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 pitchFamily="18" charset="0"/>
              </a:rPr>
              <a:t>DFD Level 1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ER Diagram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5" name="Content Placeholder 4" descr="ERn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524000"/>
            <a:ext cx="7772399" cy="4267200"/>
          </a:xfrm>
        </p:spPr>
      </p:pic>
      <p:sp>
        <p:nvSpPr>
          <p:cNvPr id="4" name="Rectangle 3"/>
          <p:cNvSpPr/>
          <p:nvPr/>
        </p:nvSpPr>
        <p:spPr>
          <a:xfrm>
            <a:off x="3019775" y="6096000"/>
            <a:ext cx="3251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 pitchFamily="18" charset="0"/>
              </a:rPr>
              <a:t>Figure 3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 pitchFamily="18" charset="0"/>
              </a:rPr>
              <a:t>: 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 pitchFamily="18" charset="0"/>
              </a:rPr>
              <a:t>ER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 pitchFamily="18" charset="0"/>
              </a:rPr>
              <a:t>diagram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Use Case Diagram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5" name="Content Placeholder 4" descr="car use case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219200"/>
            <a:ext cx="8610600" cy="53546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81144" y="6172200"/>
            <a:ext cx="413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 pitchFamily="18" charset="0"/>
              </a:rPr>
              <a:t>Figure  4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 pitchFamily="18" charset="0"/>
              </a:rPr>
              <a:t>:  U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Times New Roman" pitchFamily="18" charset="0"/>
              </a:rPr>
              <a:t>se Case diagram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Conclusion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Car rental system was successfully created and the web </a:t>
            </a:r>
            <a:r>
              <a:rPr lang="en-US" dirty="0" smtClean="0"/>
              <a:t>application is user friendly and is efficient and saves times to rent a car easily and conveniently.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534400" cy="1066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Limitation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93336"/>
          </a:xfrm>
        </p:spPr>
        <p:txBody>
          <a:bodyPr/>
          <a:lstStyle/>
          <a:p>
            <a:r>
              <a:rPr lang="en-US" dirty="0" smtClean="0"/>
              <a:t>No database and site is still static.</a:t>
            </a:r>
          </a:p>
          <a:p>
            <a:pPr lv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458200" cy="10668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Future Enhancement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/>
          <a:lstStyle/>
          <a:p>
            <a:r>
              <a:rPr lang="en-US" dirty="0" smtClean="0"/>
              <a:t>It can be </a:t>
            </a:r>
            <a:r>
              <a:rPr lang="en-US" smtClean="0"/>
              <a:t>made </a:t>
            </a:r>
            <a:r>
              <a:rPr lang="en-US" smtClean="0"/>
              <a:t>more user </a:t>
            </a:r>
            <a:r>
              <a:rPr lang="en-US" dirty="0" smtClean="0"/>
              <a:t>customizable.</a:t>
            </a:r>
          </a:p>
          <a:p>
            <a:pPr lvl="0"/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876800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latin typeface="Segoe UI Black" pitchFamily="34" charset="0"/>
                <a:ea typeface="Segoe UI Black" pitchFamily="34" charset="0"/>
              </a:rPr>
              <a:t>THANK YOU ! </a:t>
            </a:r>
            <a:endParaRPr lang="en-US"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Content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Existing system overview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Programming platform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Gantt Chart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Context Diagram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DFD Level 1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 Diagram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Enhancement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382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Introduction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05800" cy="4593336"/>
          </a:xfrm>
        </p:spPr>
        <p:txBody>
          <a:bodyPr/>
          <a:lstStyle/>
          <a:p>
            <a:r>
              <a:rPr lang="en-US" dirty="0" smtClean="0"/>
              <a:t>Car rental system is a web based system for a company that rents out cars.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system enables a company to make their services available to the public through the internet.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system rents car for a short period of </a:t>
            </a:r>
            <a:r>
              <a:rPr lang="en-US" dirty="0" smtClean="0"/>
              <a:t>time or for </a:t>
            </a:r>
            <a:r>
              <a:rPr lang="en-US" dirty="0" smtClean="0"/>
              <a:t>few days or week.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3820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Objectives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05800" cy="4593336"/>
          </a:xfrm>
        </p:spPr>
        <p:txBody>
          <a:bodyPr/>
          <a:lstStyle/>
          <a:p>
            <a:r>
              <a:rPr lang="en-US" dirty="0" smtClean="0"/>
              <a:t>To reach customer and provide car renting services.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Features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466953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lvl="0" fontAlgn="base" hangingPunct="0"/>
            <a:r>
              <a:rPr lang="en-US" dirty="0" smtClean="0"/>
              <a:t>Login and Registration.</a:t>
            </a:r>
          </a:p>
          <a:p>
            <a:pPr lvl="0" fontAlgn="base" hangingPunct="0"/>
            <a:r>
              <a:rPr lang="en-US" dirty="0" smtClean="0"/>
              <a:t>Browse car information.</a:t>
            </a:r>
          </a:p>
          <a:p>
            <a:pPr lvl="0" fontAlgn="base" hangingPunct="0"/>
            <a:r>
              <a:rPr lang="en-US" dirty="0" smtClean="0"/>
              <a:t>Car details.</a:t>
            </a:r>
          </a:p>
          <a:p>
            <a:pPr lvl="0" fontAlgn="base" hangingPunct="0"/>
            <a:r>
              <a:rPr lang="en-US" dirty="0" smtClean="0"/>
              <a:t>Car booking.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Arial Black" pitchFamily="34" charset="0"/>
                <a:cs typeface="Times New Roman" pitchFamily="18" charset="0"/>
              </a:rPr>
              <a:t>Existing system overview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933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System 1: Kathmandu Car Services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Kathmandu car services  provides a car rental services which is easy to book , whatever your budget, with multiple car choices.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Pros</a:t>
            </a:r>
            <a:endParaRPr lang="en-US" dirty="0" smtClean="0"/>
          </a:p>
          <a:p>
            <a:pPr lvl="0"/>
            <a:r>
              <a:rPr lang="en-US" dirty="0" smtClean="0"/>
              <a:t>Flexibility in travelling.</a:t>
            </a:r>
          </a:p>
          <a:p>
            <a:pPr lvl="0"/>
            <a:r>
              <a:rPr lang="en-US" dirty="0" smtClean="0"/>
              <a:t>Varieties of vehicles.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Cons</a:t>
            </a:r>
            <a:endParaRPr lang="en-US" dirty="0" smtClean="0"/>
          </a:p>
          <a:p>
            <a:pPr lvl="0"/>
            <a:r>
              <a:rPr lang="en-US" dirty="0" smtClean="0"/>
              <a:t>Driver is needed to be hired along with car.</a:t>
            </a:r>
          </a:p>
          <a:p>
            <a:pPr lvl="0"/>
            <a:r>
              <a:rPr lang="en-US" dirty="0" smtClean="0"/>
              <a:t>Confusing interface.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685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System 2: Self Drive Nepal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Self Drive Nepal are Nepal's largest self drive vehicle rental company. With just a touch, books your next drive for all over Nepal.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Pros</a:t>
            </a:r>
            <a:endParaRPr lang="en-US" dirty="0" smtClean="0"/>
          </a:p>
          <a:p>
            <a:pPr lvl="0"/>
            <a:r>
              <a:rPr lang="en-US" dirty="0" smtClean="0"/>
              <a:t>Easy to use and book cars.</a:t>
            </a:r>
          </a:p>
          <a:p>
            <a:pPr lvl="0"/>
            <a:r>
              <a:rPr lang="en-US" dirty="0" smtClean="0"/>
              <a:t>Affordable price.</a:t>
            </a:r>
          </a:p>
          <a:p>
            <a:endParaRPr lang="en-US" dirty="0" smtClean="0"/>
          </a:p>
          <a:p>
            <a:r>
              <a:rPr lang="en-US" b="1" dirty="0" smtClean="0"/>
              <a:t>Cons</a:t>
            </a:r>
            <a:endParaRPr lang="en-US" dirty="0" smtClean="0"/>
          </a:p>
          <a:p>
            <a:pPr lvl="0"/>
            <a:r>
              <a:rPr lang="en-US" dirty="0" smtClean="0"/>
              <a:t>Complex interface.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066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Programming platform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 smtClean="0"/>
              <a:t> </a:t>
            </a:r>
            <a:endParaRPr lang="en-US" sz="4900" b="1" dirty="0" smtClean="0"/>
          </a:p>
          <a:p>
            <a:pPr lvl="0">
              <a:lnSpc>
                <a:spcPct val="120000"/>
              </a:lnSpc>
              <a:buNone/>
            </a:pPr>
            <a:r>
              <a:rPr lang="en-US" sz="8600" dirty="0" smtClean="0"/>
              <a:t> </a:t>
            </a:r>
            <a:r>
              <a:rPr lang="en-US" sz="8600" b="1" dirty="0" smtClean="0"/>
              <a:t>Front-end Web Development</a:t>
            </a:r>
          </a:p>
          <a:p>
            <a:pPr lvl="0">
              <a:lnSpc>
                <a:spcPct val="120000"/>
              </a:lnSpc>
            </a:pPr>
            <a:r>
              <a:rPr lang="en-US" sz="7200" dirty="0" smtClean="0"/>
              <a:t>HTML 5</a:t>
            </a:r>
          </a:p>
          <a:p>
            <a:pPr lvl="0">
              <a:lnSpc>
                <a:spcPct val="120000"/>
              </a:lnSpc>
            </a:pPr>
            <a:r>
              <a:rPr lang="en-US" sz="7200" dirty="0" smtClean="0"/>
              <a:t>JavaScript ES6</a:t>
            </a:r>
          </a:p>
          <a:p>
            <a:pPr lvl="0">
              <a:lnSpc>
                <a:spcPct val="120000"/>
              </a:lnSpc>
            </a:pPr>
            <a:r>
              <a:rPr lang="en-US" sz="7200" dirty="0" smtClean="0"/>
              <a:t>CSS</a:t>
            </a:r>
          </a:p>
          <a:p>
            <a:pPr lvl="0">
              <a:lnSpc>
                <a:spcPct val="120000"/>
              </a:lnSpc>
            </a:pPr>
            <a:endParaRPr lang="en-US" sz="4900" b="1" dirty="0" smtClean="0"/>
          </a:p>
          <a:p>
            <a:pPr>
              <a:lnSpc>
                <a:spcPct val="120000"/>
              </a:lnSpc>
              <a:buNone/>
            </a:pPr>
            <a:r>
              <a:rPr lang="en-US" sz="4900" b="1" dirty="0" smtClean="0"/>
              <a:t>     </a:t>
            </a:r>
            <a:r>
              <a:rPr lang="en-US" sz="8600" b="1" dirty="0" smtClean="0"/>
              <a:t>Software Requirement (Tested on)</a:t>
            </a:r>
          </a:p>
          <a:p>
            <a:pPr>
              <a:lnSpc>
                <a:spcPct val="120000"/>
              </a:lnSpc>
              <a:buNone/>
            </a:pPr>
            <a:r>
              <a:rPr lang="en-US" sz="4900" dirty="0" smtClean="0"/>
              <a:t>        </a:t>
            </a:r>
            <a:r>
              <a:rPr lang="en-US" sz="7200" dirty="0" smtClean="0"/>
              <a:t>Operating System: Windows 10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 smtClean="0"/>
              <a:t>        Browser: Mozilla Firefox 103.0.2(64-bit)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 smtClean="0"/>
              <a:t> </a:t>
            </a:r>
          </a:p>
          <a:p>
            <a:pPr>
              <a:lnSpc>
                <a:spcPct val="120000"/>
              </a:lnSpc>
              <a:buNone/>
            </a:pPr>
            <a:r>
              <a:rPr lang="en-US" sz="4900" b="1" dirty="0" smtClean="0"/>
              <a:t>    </a:t>
            </a:r>
            <a:r>
              <a:rPr lang="en-US" sz="8600" b="1" dirty="0" smtClean="0"/>
              <a:t>Hardware Requirement</a:t>
            </a:r>
          </a:p>
          <a:p>
            <a:pPr>
              <a:lnSpc>
                <a:spcPct val="120000"/>
              </a:lnSpc>
              <a:buNone/>
            </a:pPr>
            <a:r>
              <a:rPr lang="en-US" sz="7200" b="1" dirty="0" smtClean="0"/>
              <a:t>      </a:t>
            </a:r>
            <a:r>
              <a:rPr lang="en-US" sz="7200" dirty="0" smtClean="0"/>
              <a:t>Processor: i3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 smtClean="0"/>
              <a:t>      System Bus: 64 bit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 smtClean="0"/>
              <a:t>       RAM: 4GB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 smtClean="0"/>
              <a:t>       HDD: 1 TB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029200" y="6370023"/>
            <a:ext cx="3581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Total Time:  5 months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5791200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ea typeface="Calibri" pitchFamily="34" charset="0"/>
                <a:cs typeface="Times New Roman" pitchFamily="18" charset="0"/>
              </a:rPr>
              <a:t>Index: 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981200" y="381000"/>
            <a:ext cx="4191000" cy="959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8528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Times New Roman" pitchFamily="18" charset="0"/>
                <a:cs typeface="Times New Roman" pitchFamily="18" charset="0"/>
              </a:rPr>
              <a:t>G</a:t>
            </a:r>
            <a:r>
              <a:rPr kumimoji="0" lang="en-US" sz="3600" b="1" i="0" u="none" strike="noStrike" cap="none" normalizeH="0" baseline="0" dirty="0" smtClean="0" bmk="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Times New Roman" pitchFamily="18" charset="0"/>
                <a:cs typeface="Times New Roman" pitchFamily="18" charset="0"/>
              </a:rPr>
              <a:t>antt Chart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Times New Roman" pitchFamily="18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219200"/>
          <a:ext cx="8610602" cy="4354979"/>
        </p:xfrm>
        <a:graphic>
          <a:graphicData uri="http://schemas.openxmlformats.org/drawingml/2006/table">
            <a:tbl>
              <a:tblPr/>
              <a:tblGrid>
                <a:gridCol w="1265758"/>
                <a:gridCol w="2870774"/>
                <a:gridCol w="869671"/>
                <a:gridCol w="795621"/>
                <a:gridCol w="976441"/>
                <a:gridCol w="888614"/>
                <a:gridCol w="943723"/>
              </a:tblGrid>
              <a:tr h="568389"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S.N.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Tasks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April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May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June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July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latin typeface="Times New Roman"/>
                          <a:ea typeface="Calibri"/>
                          <a:cs typeface="Times New Roman"/>
                        </a:rPr>
                        <a:t>August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1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1.</a:t>
                      </a: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Concept Submission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solidFill>
                          <a:srgbClr val="1F497D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8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2.</a:t>
                      </a: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Requirement Gathering</a:t>
                      </a: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14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3.</a:t>
                      </a: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System Analysis &amp; Designing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9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4.</a:t>
                      </a: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Coding</a:t>
                      </a: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</a:tr>
              <a:tr h="6515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5.</a:t>
                      </a: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Testing and debugging</a:t>
                      </a: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</a:tr>
              <a:tr h="569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latin typeface="+mn-lt"/>
                          <a:ea typeface="Calibri"/>
                          <a:cs typeface="Times New Roman"/>
                        </a:rPr>
                        <a:t>6.</a:t>
                      </a: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Documentation</a:t>
                      </a: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2917" marR="629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6248400"/>
          <a:ext cx="3200400" cy="586994"/>
        </p:xfrm>
        <a:graphic>
          <a:graphicData uri="http://schemas.openxmlformats.org/drawingml/2006/table">
            <a:tbl>
              <a:tblPr/>
              <a:tblGrid>
                <a:gridCol w="1557838"/>
                <a:gridCol w="1642562"/>
              </a:tblGrid>
              <a:tr h="381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Task completed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709</TotalTime>
  <Words>239</Words>
  <Application>Microsoft Office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</vt:lpstr>
      <vt:lpstr>A Presentation on Car Rental</vt:lpstr>
      <vt:lpstr>Content</vt:lpstr>
      <vt:lpstr>Introduction</vt:lpstr>
      <vt:lpstr>Objectives</vt:lpstr>
      <vt:lpstr>Features</vt:lpstr>
      <vt:lpstr>Existing system overview </vt:lpstr>
      <vt:lpstr>Slide 7</vt:lpstr>
      <vt:lpstr>Programming platform</vt:lpstr>
      <vt:lpstr>Slide 9</vt:lpstr>
      <vt:lpstr>Context Diagram</vt:lpstr>
      <vt:lpstr>DFD Level 1 Diagram</vt:lpstr>
      <vt:lpstr>ER Diagram</vt:lpstr>
      <vt:lpstr>Use Case Diagram</vt:lpstr>
      <vt:lpstr>Conclusion</vt:lpstr>
      <vt:lpstr>Limitation</vt:lpstr>
      <vt:lpstr>Future Enhancement</vt:lpstr>
      <vt:lpstr>THANK YOU ! 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Online food delivery system</dc:title>
  <dc:creator>Windows User</dc:creator>
  <cp:lastModifiedBy>Windows User</cp:lastModifiedBy>
  <cp:revision>106</cp:revision>
  <dcterms:created xsi:type="dcterms:W3CDTF">2021-09-20T13:14:55Z</dcterms:created>
  <dcterms:modified xsi:type="dcterms:W3CDTF">2022-08-25T13:08:53Z</dcterms:modified>
</cp:coreProperties>
</file>