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16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1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8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86929"/>
            <a:ext cx="12192000" cy="1117842"/>
          </a:xfrm>
          <a:prstGeom prst="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8" y="434420"/>
            <a:ext cx="3405454" cy="100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5085128" y="581396"/>
            <a:ext cx="59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วันพยาบาลแห่งชาติ ประจำปี พ.ศ.2560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7813" y="2856056"/>
            <a:ext cx="85410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ในวันพยาบาลแห่งชาติ วัน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เสาร์ที่ 21 ตุลาคม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พ.ศ.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2560 เวลา 05.30-08.30 น.               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รองคณบดีฝ่ายพัฒนา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นำ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นักศึกษาพยาบาล เข้า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ร่วมพิธีวาง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พานพุ่มถวาย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ราช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สักการะสมเด็จ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พระศรีนครินทราบรมราช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ชนนี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ณ พระราชานุสาวรีย์ฯ กระทรวงสาธารณสุข จังหวัด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นนทบุรี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เพื่อน้อมรำลึกในพระมหากรุณาธิคุณ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ทรงมีพระเมตตาต่อวิชาชีพการพยาบาลและการผดุงครรภ์ และเพื่อ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ปลูกฝัง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ค่านิยม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 ให้แก่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นักศึกษาพยาบาลที่เข้าร่วม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พิธีในด้าน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Noble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สืบ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สานปณิธาน 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Moral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คุณธรรม จริยธรรม นำ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</a:t>
            </a:r>
            <a:endParaRPr lang="th-TH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7758327" y="6385332"/>
            <a:ext cx="534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งานพัฒนานักศึกษา คณะพยาบาลศาสตร์ มหาวิทยาลัยมหิดล        </a:t>
            </a:r>
          </a:p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7" y="2062192"/>
            <a:ext cx="2989235" cy="40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Cordia New</vt:lpstr>
      <vt:lpstr>TH SarabunPSK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MUNS</dc:creator>
  <cp:lastModifiedBy>MUNS</cp:lastModifiedBy>
  <cp:revision>63</cp:revision>
  <dcterms:created xsi:type="dcterms:W3CDTF">2017-08-30T06:34:33Z</dcterms:created>
  <dcterms:modified xsi:type="dcterms:W3CDTF">2017-10-20T13:47:24Z</dcterms:modified>
</cp:coreProperties>
</file>