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9AFC"/>
    <a:srgbClr val="00B0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BA13-13BE-4F72-8475-CE856AC98B63}" type="datetimeFigureOut">
              <a:rPr lang="da-DK" smtClean="0"/>
              <a:t>05-12-2010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CC6F-45D3-4535-A7F2-C2191E066CA5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BA13-13BE-4F72-8475-CE856AC98B63}" type="datetimeFigureOut">
              <a:rPr lang="da-DK" smtClean="0"/>
              <a:t>05-12-2010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CC6F-45D3-4535-A7F2-C2191E066CA5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BA13-13BE-4F72-8475-CE856AC98B63}" type="datetimeFigureOut">
              <a:rPr lang="da-DK" smtClean="0"/>
              <a:t>05-12-2010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CC6F-45D3-4535-A7F2-C2191E066CA5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BA13-13BE-4F72-8475-CE856AC98B63}" type="datetimeFigureOut">
              <a:rPr lang="da-DK" smtClean="0"/>
              <a:t>05-12-2010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CC6F-45D3-4535-A7F2-C2191E066CA5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BA13-13BE-4F72-8475-CE856AC98B63}" type="datetimeFigureOut">
              <a:rPr lang="da-DK" smtClean="0"/>
              <a:t>05-12-2010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CC6F-45D3-4535-A7F2-C2191E066CA5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BA13-13BE-4F72-8475-CE856AC98B63}" type="datetimeFigureOut">
              <a:rPr lang="da-DK" smtClean="0"/>
              <a:t>05-12-2010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CC6F-45D3-4535-A7F2-C2191E066CA5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BA13-13BE-4F72-8475-CE856AC98B63}" type="datetimeFigureOut">
              <a:rPr lang="da-DK" smtClean="0"/>
              <a:t>05-12-2010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CC6F-45D3-4535-A7F2-C2191E066CA5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BA13-13BE-4F72-8475-CE856AC98B63}" type="datetimeFigureOut">
              <a:rPr lang="da-DK" smtClean="0"/>
              <a:t>05-12-2010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CC6F-45D3-4535-A7F2-C2191E066CA5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BA13-13BE-4F72-8475-CE856AC98B63}" type="datetimeFigureOut">
              <a:rPr lang="da-DK" smtClean="0"/>
              <a:t>05-12-2010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CC6F-45D3-4535-A7F2-C2191E066CA5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BA13-13BE-4F72-8475-CE856AC98B63}" type="datetimeFigureOut">
              <a:rPr lang="da-DK" smtClean="0"/>
              <a:t>05-12-2010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CC6F-45D3-4535-A7F2-C2191E066CA5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BA13-13BE-4F72-8475-CE856AC98B63}" type="datetimeFigureOut">
              <a:rPr lang="da-DK" smtClean="0"/>
              <a:t>05-12-2010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CC6F-45D3-4535-A7F2-C2191E066CA5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9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DBA13-13BE-4F72-8475-CE856AC98B63}" type="datetimeFigureOut">
              <a:rPr lang="da-DK" smtClean="0"/>
              <a:t>05-12-2010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7CC6F-45D3-4535-A7F2-C2191E066CA5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mailto:jholm@cs.au.dk" TargetMode="External"/><Relationship Id="rId3" Type="http://schemas.openxmlformats.org/officeDocument/2006/relationships/hyperlink" Target="mailto:bacher@gmail.com" TargetMode="External"/><Relationship Id="rId7" Type="http://schemas.openxmlformats.org/officeDocument/2006/relationships/hyperlink" Target="mailto:albin.stigo@gmail.com" TargetMode="External"/><Relationship Id="rId2" Type="http://schemas.openxmlformats.org/officeDocument/2006/relationships/hyperlink" Target="mailto:c.horsdal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jaesparza@gmail.com" TargetMode="External"/><Relationship Id="rId5" Type="http://schemas.openxmlformats.org/officeDocument/2006/relationships/hyperlink" Target="mailto:thel@gmx.com" TargetMode="External"/><Relationship Id="rId4" Type="http://schemas.openxmlformats.org/officeDocument/2006/relationships/hyperlink" Target="mailto:bdjukic@gmail.com" TargetMode="External"/><Relationship Id="rId9" Type="http://schemas.openxmlformats.org/officeDocument/2006/relationships/hyperlink" Target="http://goo.gl/BjeX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3786190"/>
            <a:ext cx="8358246" cy="1857388"/>
          </a:xfrm>
        </p:spPr>
        <p:txBody>
          <a:bodyPr>
            <a:noAutofit/>
          </a:bodyPr>
          <a:lstStyle/>
          <a:p>
            <a:r>
              <a:rPr lang="da-DK" sz="6600" dirty="0" smtClean="0">
                <a:solidFill>
                  <a:schemeClr val="bg1">
                    <a:lumMod val="95000"/>
                  </a:schemeClr>
                </a:solidFill>
              </a:rPr>
              <a:t>Virtual Warehouse</a:t>
            </a:r>
            <a:br>
              <a:rPr lang="da-DK" sz="66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da-DK" dirty="0" smtClean="0">
                <a:solidFill>
                  <a:schemeClr val="bg1">
                    <a:lumMod val="95000"/>
                  </a:schemeClr>
                </a:solidFill>
              </a:rPr>
              <a:t>of medicines for children</a:t>
            </a:r>
            <a:endParaRPr lang="da-DK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 descr="http://www.google.dk/url?source=imgres&amp;ct=img&amp;q=http://www.designersagainstaids.com/media/thumb_constrain_800_800/unicef_logo.gif&amp;sa=X&amp;ei=DGH7TLXRCMGEOrnorNcH&amp;ved=0CAQQ8wc&amp;usg=AFQjCNGrIHt80S7dwiyibrelORoFS8NFM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928670"/>
            <a:ext cx="7620000" cy="2390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8142" y="4679246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 smtClean="0">
                <a:solidFill>
                  <a:schemeClr val="bg1">
                    <a:lumMod val="95000"/>
                  </a:schemeClr>
                </a:solidFill>
              </a:rPr>
              <a:t>Suppliers</a:t>
            </a:r>
            <a:endParaRPr lang="da-DK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5170" y="3242822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 smtClean="0">
                <a:solidFill>
                  <a:schemeClr val="bg1">
                    <a:lumMod val="95000"/>
                  </a:schemeClr>
                </a:solidFill>
              </a:rPr>
              <a:t>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86446" y="1610801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 smtClean="0">
                <a:solidFill>
                  <a:schemeClr val="bg1">
                    <a:lumMod val="95000"/>
                  </a:schemeClr>
                </a:solidFill>
              </a:rPr>
              <a:t>Consumer</a:t>
            </a:r>
          </a:p>
        </p:txBody>
      </p:sp>
      <p:sp>
        <p:nvSpPr>
          <p:cNvPr id="10" name="Oval 9"/>
          <p:cNvSpPr/>
          <p:nvPr/>
        </p:nvSpPr>
        <p:spPr>
          <a:xfrm>
            <a:off x="928662" y="4601242"/>
            <a:ext cx="2286016" cy="8572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43570" y="1500174"/>
            <a:ext cx="2357454" cy="10001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409806" y="3071810"/>
            <a:ext cx="1876574" cy="107157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6" name="Straight Connector 15"/>
          <p:cNvCxnSpPr>
            <a:stCxn id="10" idx="7"/>
            <a:endCxn id="12" idx="3"/>
          </p:cNvCxnSpPr>
          <p:nvPr/>
        </p:nvCxnSpPr>
        <p:spPr>
          <a:xfrm rot="5400000" flipH="1" flipV="1">
            <a:off x="2912095" y="3954255"/>
            <a:ext cx="740332" cy="80472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7"/>
            <a:endCxn id="11" idx="3"/>
          </p:cNvCxnSpPr>
          <p:nvPr/>
        </p:nvCxnSpPr>
        <p:spPr>
          <a:xfrm rot="5400000" flipH="1" flipV="1">
            <a:off x="5062737" y="2302665"/>
            <a:ext cx="874898" cy="97724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>
                    <a:lumMod val="95000"/>
                  </a:schemeClr>
                </a:solidFill>
              </a:rPr>
              <a:t>Virtual Warehouse</a:t>
            </a:r>
            <a:endParaRPr lang="da-DK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>
                    <a:lumMod val="95000"/>
                  </a:schemeClr>
                </a:solidFill>
              </a:rPr>
              <a:t>Allowing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organizations</a:t>
            </a:r>
            <a:r>
              <a:rPr lang="da-DK" dirty="0" smtClean="0">
                <a:solidFill>
                  <a:schemeClr val="bg1">
                    <a:lumMod val="95000"/>
                  </a:schemeClr>
                </a:solidFill>
              </a:rPr>
              <a:t> and individuals to easily access information for pediatric medicine.</a:t>
            </a:r>
          </a:p>
          <a:p>
            <a:endParaRPr lang="da-DK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Real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time global visibility of source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locations and prices.</a:t>
            </a:r>
          </a:p>
          <a:p>
            <a:endParaRPr lang="en-GB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dirty="0" smtClean="0">
                <a:solidFill>
                  <a:schemeClr val="bg1">
                    <a:lumMod val="95000"/>
                  </a:schemeClr>
                </a:solidFill>
              </a:rPr>
              <a:t>Establishing basic contact to manufacturers.</a:t>
            </a:r>
            <a:endParaRPr lang="da-DK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000108"/>
            <a:ext cx="8229600" cy="4000528"/>
          </a:xfrm>
        </p:spPr>
        <p:txBody>
          <a:bodyPr>
            <a:noAutofit/>
          </a:bodyPr>
          <a:lstStyle/>
          <a:p>
            <a:r>
              <a:rPr lang="da-DK" sz="10000" dirty="0" smtClean="0">
                <a:solidFill>
                  <a:schemeClr val="bg1">
                    <a:lumMod val="95000"/>
                  </a:schemeClr>
                </a:solidFill>
              </a:rPr>
              <a:t>STOP...</a:t>
            </a:r>
            <a:br>
              <a:rPr lang="da-DK" sz="100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da-DK" sz="10000" dirty="0" smtClean="0">
                <a:solidFill>
                  <a:schemeClr val="bg1">
                    <a:lumMod val="95000"/>
                  </a:schemeClr>
                </a:solidFill>
              </a:rPr>
              <a:t>DEMO TIME!</a:t>
            </a:r>
            <a:endParaRPr lang="da-DK" sz="10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>
                    <a:lumMod val="95000"/>
                  </a:schemeClr>
                </a:solidFill>
              </a:rPr>
              <a:t>The Crew</a:t>
            </a:r>
            <a:endParaRPr lang="da-DK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>
                <a:solidFill>
                  <a:schemeClr val="bg1">
                    <a:lumMod val="95000"/>
                  </a:schemeClr>
                </a:solidFill>
              </a:rPr>
              <a:t>Christian Horsdal (</a:t>
            </a:r>
            <a:r>
              <a:rPr lang="da-DK" dirty="0" smtClean="0">
                <a:solidFill>
                  <a:schemeClr val="bg1">
                    <a:lumMod val="95000"/>
                  </a:schemeClr>
                </a:solidFill>
                <a:hlinkClick r:id="rId2"/>
              </a:rPr>
              <a:t>c.horsdal@gmail.com</a:t>
            </a:r>
            <a:r>
              <a:rPr lang="da-DK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r>
              <a:rPr lang="da-DK" dirty="0" smtClean="0">
                <a:solidFill>
                  <a:schemeClr val="bg1">
                    <a:lumMod val="95000"/>
                  </a:schemeClr>
                </a:solidFill>
              </a:rPr>
              <a:t>Henrik Bierbum Bacher (</a:t>
            </a:r>
            <a:r>
              <a:rPr lang="da-DK" dirty="0" smtClean="0">
                <a:solidFill>
                  <a:schemeClr val="bg1">
                    <a:lumMod val="95000"/>
                  </a:schemeClr>
                </a:solidFill>
                <a:hlinkClick r:id="rId3"/>
              </a:rPr>
              <a:t>bacher@gmail.com</a:t>
            </a:r>
            <a:r>
              <a:rPr lang="da-DK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r>
              <a:rPr lang="da-DK" dirty="0" smtClean="0">
                <a:solidFill>
                  <a:schemeClr val="bg1">
                    <a:lumMod val="95000"/>
                  </a:schemeClr>
                </a:solidFill>
              </a:rPr>
              <a:t>Bogdan Djukic (</a:t>
            </a:r>
            <a:r>
              <a:rPr lang="da-DK" dirty="0" smtClean="0">
                <a:solidFill>
                  <a:schemeClr val="bg1">
                    <a:lumMod val="95000"/>
                  </a:schemeClr>
                </a:solidFill>
                <a:hlinkClick r:id="rId4"/>
              </a:rPr>
              <a:t>bdjukic@gmail.com</a:t>
            </a:r>
            <a:r>
              <a:rPr lang="da-DK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r>
              <a:rPr lang="da-DK" dirty="0" smtClean="0">
                <a:solidFill>
                  <a:schemeClr val="bg1">
                    <a:lumMod val="95000"/>
                  </a:schemeClr>
                </a:solidFill>
              </a:rPr>
              <a:t>Torben Helligsø (</a:t>
            </a:r>
            <a:r>
              <a:rPr lang="da-DK" dirty="0" smtClean="0">
                <a:solidFill>
                  <a:schemeClr val="bg1">
                    <a:lumMod val="95000"/>
                  </a:schemeClr>
                </a:solidFill>
                <a:hlinkClick r:id="rId5"/>
              </a:rPr>
              <a:t>thel@gmx.com</a:t>
            </a:r>
            <a:r>
              <a:rPr lang="da-DK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r>
              <a:rPr lang="da-DK" dirty="0" smtClean="0">
                <a:solidFill>
                  <a:schemeClr val="bg1">
                    <a:lumMod val="95000"/>
                  </a:schemeClr>
                </a:solidFill>
              </a:rPr>
              <a:t>José Antonio Esparza (</a:t>
            </a:r>
            <a:r>
              <a:rPr lang="da-DK" dirty="0" smtClean="0">
                <a:solidFill>
                  <a:schemeClr val="bg1">
                    <a:lumMod val="95000"/>
                  </a:schemeClr>
                </a:solidFill>
                <a:hlinkClick r:id="rId6"/>
              </a:rPr>
              <a:t>jaesparza@gmail.com</a:t>
            </a:r>
            <a:r>
              <a:rPr lang="da-DK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r>
              <a:rPr lang="da-DK" dirty="0" smtClean="0">
                <a:solidFill>
                  <a:schemeClr val="bg1">
                    <a:lumMod val="95000"/>
                  </a:schemeClr>
                </a:solidFill>
              </a:rPr>
              <a:t>Albin Stigö (</a:t>
            </a:r>
            <a:r>
              <a:rPr lang="da-DK" dirty="0" smtClean="0">
                <a:solidFill>
                  <a:schemeClr val="bg1">
                    <a:lumMod val="95000"/>
                  </a:schemeClr>
                </a:solidFill>
                <a:hlinkClick r:id="rId7"/>
              </a:rPr>
              <a:t>albin.stigo@gmail.com</a:t>
            </a:r>
            <a:r>
              <a:rPr lang="da-DK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r>
              <a:rPr lang="da-DK" dirty="0" smtClean="0">
                <a:solidFill>
                  <a:schemeClr val="bg1">
                    <a:lumMod val="95000"/>
                  </a:schemeClr>
                </a:solidFill>
              </a:rPr>
              <a:t>Jakob Holm (</a:t>
            </a:r>
            <a:r>
              <a:rPr lang="da-DK" dirty="0" smtClean="0">
                <a:solidFill>
                  <a:schemeClr val="bg1">
                    <a:lumMod val="95000"/>
                  </a:schemeClr>
                </a:solidFill>
                <a:hlinkClick r:id="rId8"/>
              </a:rPr>
              <a:t>jholm@cs.au.dk</a:t>
            </a:r>
            <a:r>
              <a:rPr lang="da-DK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da-DK" dirty="0" smtClean="0">
                <a:solidFill>
                  <a:schemeClr val="bg1">
                    <a:lumMod val="95000"/>
                  </a:schemeClr>
                </a:solidFill>
              </a:rPr>
              <a:t>Wiki: </a:t>
            </a:r>
            <a:r>
              <a:rPr lang="da-DK" dirty="0" smtClean="0">
                <a:solidFill>
                  <a:schemeClr val="bg1">
                    <a:lumMod val="95000"/>
                  </a:schemeClr>
                </a:solidFill>
                <a:hlinkClick r:id="rId9"/>
              </a:rPr>
              <a:t>http://goo.gl/BjeXi</a:t>
            </a:r>
            <a:endParaRPr lang="da-DK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None/>
            </a:pPr>
            <a:endParaRPr lang="da-DK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81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Virtual Warehouse of medicines for children</vt:lpstr>
      <vt:lpstr>Slide 2</vt:lpstr>
      <vt:lpstr>Virtual Warehouse</vt:lpstr>
      <vt:lpstr>STOP... DEMO TIME!</vt:lpstr>
      <vt:lpstr>The Crew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Warehouse</dc:title>
  <dc:creator>jholm</dc:creator>
  <cp:lastModifiedBy>jholm</cp:lastModifiedBy>
  <cp:revision>11</cp:revision>
  <dcterms:created xsi:type="dcterms:W3CDTF">2010-12-05T09:51:00Z</dcterms:created>
  <dcterms:modified xsi:type="dcterms:W3CDTF">2010-12-05T10:54:59Z</dcterms:modified>
</cp:coreProperties>
</file>