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8" autoAdjust="0"/>
    <p:restoredTop sz="94660"/>
  </p:normalViewPr>
  <p:slideViewPr>
    <p:cSldViewPr snapToGrid="0" snapToObjects="1">
      <p:cViewPr>
        <p:scale>
          <a:sx n="108" d="100"/>
          <a:sy n="108" d="100"/>
        </p:scale>
        <p:origin x="-126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A181E-D9B4-784B-8D2B-D6DC0FCDE399}" type="datetimeFigureOut">
              <a:rPr lang="en-US" smtClean="0"/>
              <a:t>6/9/14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8E101-9103-DF42-AECF-66149F9D7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25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8E101-9103-DF42-AECF-66149F9D71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2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CDEB-BFEF-C145-AFA5-554704C13235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E7DA-E9B0-E342-A473-E838FE343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5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CDEB-BFEF-C145-AFA5-554704C13235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E7DA-E9B0-E342-A473-E838FE343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6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CDEB-BFEF-C145-AFA5-554704C13235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E7DA-E9B0-E342-A473-E838FE343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4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CDEB-BFEF-C145-AFA5-554704C13235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E7DA-E9B0-E342-A473-E838FE343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CDEB-BFEF-C145-AFA5-554704C13235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E7DA-E9B0-E342-A473-E838FE343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0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CDEB-BFEF-C145-AFA5-554704C13235}" type="datetimeFigureOut">
              <a:rPr lang="en-US" smtClean="0"/>
              <a:t>6/9/14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E7DA-E9B0-E342-A473-E838FE343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1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CDEB-BFEF-C145-AFA5-554704C13235}" type="datetimeFigureOut">
              <a:rPr lang="en-US" smtClean="0"/>
              <a:t>6/9/14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E7DA-E9B0-E342-A473-E838FE343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8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CDEB-BFEF-C145-AFA5-554704C13235}" type="datetimeFigureOut">
              <a:rPr lang="en-US" smtClean="0"/>
              <a:t>6/9/14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E7DA-E9B0-E342-A473-E838FE343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6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CDEB-BFEF-C145-AFA5-554704C13235}" type="datetimeFigureOut">
              <a:rPr lang="en-US" smtClean="0"/>
              <a:t>6/9/14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E7DA-E9B0-E342-A473-E838FE343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7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CDEB-BFEF-C145-AFA5-554704C13235}" type="datetimeFigureOut">
              <a:rPr lang="en-US" smtClean="0"/>
              <a:t>6/9/14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E7DA-E9B0-E342-A473-E838FE343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6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CDEB-BFEF-C145-AFA5-554704C13235}" type="datetimeFigureOut">
              <a:rPr lang="en-US" smtClean="0"/>
              <a:t>6/9/14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E7DA-E9B0-E342-A473-E838FE343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CDEB-BFEF-C145-AFA5-554704C13235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3E7DA-E9B0-E342-A473-E838FE343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152102" y="2299976"/>
            <a:ext cx="1996509" cy="124316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Helvetica"/>
                <a:cs typeface="Helvetica"/>
              </a:rPr>
              <a:t>(3) </a:t>
            </a:r>
            <a:endParaRPr lang="en-US" sz="22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algn="ctr"/>
            <a:r>
              <a:rPr lang="en-US" sz="2200" dirty="0" smtClean="0">
                <a:solidFill>
                  <a:schemeClr val="tx1"/>
                </a:solidFill>
                <a:latin typeface="Helvetica"/>
                <a:cs typeface="Helvetica"/>
              </a:rPr>
              <a:t>Gesture Recognition</a:t>
            </a:r>
            <a:endParaRPr lang="en-US" sz="2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261159" y="2307830"/>
            <a:ext cx="1972991" cy="123530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Helvetica"/>
                <a:cs typeface="Helvetica"/>
              </a:rPr>
              <a:t>(1) </a:t>
            </a:r>
            <a:endParaRPr lang="en-US" sz="22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algn="ctr"/>
            <a:r>
              <a:rPr lang="en-US" sz="2200" dirty="0" smtClean="0">
                <a:solidFill>
                  <a:schemeClr val="tx1"/>
                </a:solidFill>
                <a:latin typeface="Helvetica"/>
                <a:cs typeface="Helvetica"/>
              </a:rPr>
              <a:t>Smooth and Segmentation</a:t>
            </a:r>
            <a:endParaRPr lang="en-US" sz="2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94497" y="2299976"/>
            <a:ext cx="1972991" cy="124316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Helvetica"/>
                <a:cs typeface="Helvetica"/>
              </a:rPr>
              <a:t>(2) </a:t>
            </a:r>
            <a:endParaRPr lang="en-US" sz="22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algn="ctr"/>
            <a:r>
              <a:rPr lang="en-US" sz="2200" dirty="0" smtClean="0">
                <a:solidFill>
                  <a:schemeClr val="tx1"/>
                </a:solidFill>
                <a:latin typeface="Helvetica"/>
                <a:cs typeface="Helvetica"/>
              </a:rPr>
              <a:t>Feature 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  <a:latin typeface="Helvetica"/>
                <a:cs typeface="Helvetica"/>
              </a:rPr>
              <a:t>E</a:t>
            </a:r>
            <a:r>
              <a:rPr lang="en-US" sz="2200" dirty="0" smtClean="0">
                <a:solidFill>
                  <a:schemeClr val="tx1"/>
                </a:solidFill>
                <a:latin typeface="Helvetica"/>
                <a:cs typeface="Helvetica"/>
              </a:rPr>
              <a:t>xtraction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266496" y="2944439"/>
            <a:ext cx="404483" cy="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702765" y="2947711"/>
            <a:ext cx="404483" cy="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2307830"/>
            <a:ext cx="917653" cy="124316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Helvetica"/>
                <a:cs typeface="Helvetica"/>
              </a:rPr>
              <a:t>Raw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  <a:latin typeface="Helvetica"/>
                <a:cs typeface="Helvetica"/>
              </a:rPr>
              <a:t>Data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00063" y="2955565"/>
            <a:ext cx="404483" cy="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183888" y="2955565"/>
            <a:ext cx="404483" cy="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576612" y="2307830"/>
            <a:ext cx="1112707" cy="123530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Helvetica"/>
                <a:cs typeface="Helvetica"/>
              </a:rPr>
              <a:t>Gesture</a:t>
            </a:r>
          </a:p>
        </p:txBody>
      </p:sp>
    </p:spTree>
    <p:extLst>
      <p:ext uri="{BB962C8B-B14F-4D97-AF65-F5344CB8AC3E}">
        <p14:creationId xmlns:p14="http://schemas.microsoft.com/office/powerpoint/2010/main" val="3486914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20</Words>
  <Application>Microsoft Macintosh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Ke-Yu Chen</dc:creator>
  <cp:lastModifiedBy>Ke-Yu Chen</cp:lastModifiedBy>
  <cp:revision>66</cp:revision>
  <dcterms:created xsi:type="dcterms:W3CDTF">2014-03-18T01:02:21Z</dcterms:created>
  <dcterms:modified xsi:type="dcterms:W3CDTF">2014-06-09T21:31:22Z</dcterms:modified>
</cp:coreProperties>
</file>