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94660"/>
  </p:normalViewPr>
  <p:slideViewPr>
    <p:cSldViewPr snapToGrid="0" snapToObjects="1">
      <p:cViewPr>
        <p:scale>
          <a:sx n="108" d="100"/>
          <a:sy n="108" d="100"/>
        </p:scale>
        <p:origin x="-1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A181E-D9B4-784B-8D2B-D6DC0FCDE399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E101-9103-DF42-AECF-66149F9D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8E101-9103-DF42-AECF-66149F9D71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CDEB-BFEF-C145-AFA5-554704C13235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E7DA-E9B0-E342-A473-E838FE343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6788" y="559767"/>
            <a:ext cx="6248400" cy="5300472"/>
            <a:chOff x="496788" y="559767"/>
            <a:chExt cx="6248400" cy="5300472"/>
          </a:xfrm>
        </p:grpSpPr>
        <p:pic>
          <p:nvPicPr>
            <p:cNvPr id="2" name="Picture 1" descr="Fig4-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88" y="559767"/>
              <a:ext cx="6248400" cy="530047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061124" y="5006445"/>
              <a:ext cx="2325025" cy="64617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Regular"/>
                  <a:cs typeface="Roboto Regular"/>
                </a:rPr>
                <a:t>Olimex-328</a:t>
              </a:r>
              <a:endPara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445353" y="4525747"/>
              <a:ext cx="615771" cy="7772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316661" y="1698188"/>
              <a:ext cx="952308" cy="799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27147" y="748838"/>
              <a:ext cx="2579027" cy="9533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Regular"/>
                  <a:cs typeface="Roboto Regular"/>
                </a:rPr>
                <a:t>Shield board</a:t>
              </a:r>
            </a:p>
            <a:p>
              <a:r>
                <a:rPr 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Regular"/>
                  <a:cs typeface="Roboto Regular"/>
                </a:rPr>
                <a:t>(up to 6 channels)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35548" y="1056048"/>
              <a:ext cx="2013185" cy="64617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Regular"/>
                  <a:cs typeface="Roboto Regular"/>
                </a:rPr>
                <a:t>Bluetooth</a:t>
              </a:r>
              <a:endPara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cs typeface="Roboto Regular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658570" y="1698188"/>
              <a:ext cx="0" cy="1629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91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13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Ke-Yu Chen</dc:creator>
  <cp:lastModifiedBy>Ke-Yu Chen</cp:lastModifiedBy>
  <cp:revision>68</cp:revision>
  <dcterms:created xsi:type="dcterms:W3CDTF">2014-03-18T01:02:21Z</dcterms:created>
  <dcterms:modified xsi:type="dcterms:W3CDTF">2014-06-09T21:50:25Z</dcterms:modified>
</cp:coreProperties>
</file>