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err="1" smtClean="0"/>
              <a:t>InDEXTER</a:t>
            </a:r>
            <a:endParaRPr lang="en-PH" dirty="0"/>
          </a:p>
        </p:txBody>
      </p:sp>
      <p:sp>
        <p:nvSpPr>
          <p:cNvPr id="3" name="Subtitle 2"/>
          <p:cNvSpPr>
            <a:spLocks noGrp="1"/>
          </p:cNvSpPr>
          <p:nvPr>
            <p:ph type="subTitle" idx="1"/>
          </p:nvPr>
        </p:nvSpPr>
        <p:spPr/>
        <p:txBody>
          <a:bodyPr/>
          <a:lstStyle/>
          <a:p>
            <a:r>
              <a:rPr lang="en-PH" dirty="0" smtClean="0"/>
              <a:t>File Indexing by: Lorenzo </a:t>
            </a:r>
            <a:r>
              <a:rPr lang="en-PH" dirty="0" err="1" smtClean="0"/>
              <a:t>Dela</a:t>
            </a:r>
            <a:r>
              <a:rPr lang="en-PH" dirty="0" smtClean="0"/>
              <a:t> Cruz, </a:t>
            </a:r>
            <a:r>
              <a:rPr lang="en-PH" dirty="0" err="1" smtClean="0"/>
              <a:t>Samuelito</a:t>
            </a:r>
            <a:r>
              <a:rPr lang="en-PH" dirty="0" smtClean="0"/>
              <a:t> </a:t>
            </a:r>
            <a:r>
              <a:rPr lang="en-PH" dirty="0" err="1" smtClean="0"/>
              <a:t>Demandante</a:t>
            </a:r>
            <a:r>
              <a:rPr lang="en-PH" dirty="0" smtClean="0"/>
              <a:t>, Leah </a:t>
            </a:r>
            <a:r>
              <a:rPr lang="en-PH" dirty="0" err="1" smtClean="0"/>
              <a:t>Tute</a:t>
            </a:r>
            <a:r>
              <a:rPr lang="en-PH" dirty="0" smtClean="0"/>
              <a:t>, Ralph </a:t>
            </a:r>
            <a:r>
              <a:rPr lang="en-PH" dirty="0" err="1" smtClean="0"/>
              <a:t>Perdido</a:t>
            </a:r>
            <a:r>
              <a:rPr lang="en-PH" dirty="0" smtClean="0"/>
              <a:t>, </a:t>
            </a:r>
            <a:r>
              <a:rPr lang="en-PH" dirty="0" err="1" smtClean="0"/>
              <a:t>Raffie</a:t>
            </a:r>
            <a:r>
              <a:rPr lang="en-PH" dirty="0" smtClean="0"/>
              <a:t> </a:t>
            </a:r>
            <a:r>
              <a:rPr lang="en-PH" dirty="0" err="1" smtClean="0"/>
              <a:t>Rapisura</a:t>
            </a:r>
            <a:endParaRPr lang="en-PH" dirty="0"/>
          </a:p>
        </p:txBody>
      </p:sp>
    </p:spTree>
    <p:extLst>
      <p:ext uri="{BB962C8B-B14F-4D97-AF65-F5344CB8AC3E}">
        <p14:creationId xmlns:p14="http://schemas.microsoft.com/office/powerpoint/2010/main" val="26312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DISCUSSION</a:t>
            </a:r>
            <a:endParaRPr lang="en-PH" b="1" dirty="0"/>
          </a:p>
        </p:txBody>
      </p:sp>
      <p:sp>
        <p:nvSpPr>
          <p:cNvPr id="3" name="Content Placeholder 2"/>
          <p:cNvSpPr>
            <a:spLocks noGrp="1"/>
          </p:cNvSpPr>
          <p:nvPr>
            <p:ph idx="1"/>
          </p:nvPr>
        </p:nvSpPr>
        <p:spPr>
          <a:xfrm>
            <a:off x="811927" y="1554051"/>
            <a:ext cx="10946483" cy="4885386"/>
          </a:xfrm>
        </p:spPr>
        <p:txBody>
          <a:bodyPr/>
          <a:lstStyle/>
          <a:p>
            <a:r>
              <a:rPr lang="en-PH" dirty="0" smtClean="0"/>
              <a:t>Table 1 shows the fluctuation of the CPU usage when files are being indexed. These occur because the file is too large to process. Also, you can see the memory size becomes bigger. It occurs because the files or the indexed files are stored in the memory. Which means it enable the memory to participate in the process of indexing. This will enable the searching process to be a lot faster. The searching process searched the indexed files that are stored in the hash map in the memory. So, you can see in Table 2 there is no fluctuation of memory and CPU during the searching method. If there is so, it is the Eclipse application that triggers the demand in CPU and memory usage. </a:t>
            </a:r>
          </a:p>
          <a:p>
            <a:pPr marL="0" indent="0">
              <a:buNone/>
            </a:pPr>
            <a:endParaRPr lang="en-PH" dirty="0"/>
          </a:p>
        </p:txBody>
      </p:sp>
    </p:spTree>
    <p:extLst>
      <p:ext uri="{BB962C8B-B14F-4D97-AF65-F5344CB8AC3E}">
        <p14:creationId xmlns:p14="http://schemas.microsoft.com/office/powerpoint/2010/main" val="21167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a:t>
            </a:r>
            <a:endParaRPr lang="en-PH" dirty="0"/>
          </a:p>
        </p:txBody>
      </p:sp>
      <p:sp>
        <p:nvSpPr>
          <p:cNvPr id="3" name="Content Placeholder 2"/>
          <p:cNvSpPr>
            <a:spLocks noGrp="1"/>
          </p:cNvSpPr>
          <p:nvPr>
            <p:ph idx="1"/>
          </p:nvPr>
        </p:nvSpPr>
        <p:spPr/>
        <p:txBody>
          <a:bodyPr/>
          <a:lstStyle/>
          <a:p>
            <a:pPr marL="0" indent="0">
              <a:buNone/>
            </a:pPr>
            <a:r>
              <a:rPr lang="en-PH" b="1" dirty="0" smtClean="0"/>
              <a:t>File Indexing</a:t>
            </a:r>
          </a:p>
          <a:p>
            <a:r>
              <a:rPr lang="en-US" dirty="0"/>
              <a:t>the process of providing index to computer file/s to allow easy random access in any record given its file </a:t>
            </a:r>
            <a:r>
              <a:rPr lang="en-US" dirty="0" smtClean="0"/>
              <a:t>key</a:t>
            </a:r>
          </a:p>
          <a:p>
            <a:r>
              <a:rPr lang="en-US" dirty="0" smtClean="0"/>
              <a:t>the </a:t>
            </a:r>
            <a:r>
              <a:rPr lang="en-US" dirty="0"/>
              <a:t>goal of this machine project is for you to develop an application that will facilitate the indexing process (.txt files only). </a:t>
            </a:r>
            <a:endParaRPr lang="en-US" dirty="0" smtClean="0"/>
          </a:p>
          <a:p>
            <a:r>
              <a:rPr lang="en-US" dirty="0"/>
              <a:t>former shall provide the lookup feature that will allow users to find the path of the indexed </a:t>
            </a:r>
            <a:r>
              <a:rPr lang="en-US" dirty="0" smtClean="0"/>
              <a:t>files</a:t>
            </a:r>
          </a:p>
          <a:p>
            <a:r>
              <a:rPr lang="en-US" dirty="0"/>
              <a:t>latter shall index the files in a given path or location in the disc</a:t>
            </a:r>
            <a:r>
              <a:rPr lang="en-US" dirty="0" smtClean="0"/>
              <a:t>.</a:t>
            </a:r>
          </a:p>
          <a:p>
            <a:r>
              <a:rPr lang="en-US" dirty="0"/>
              <a:t>The indexing should be done in a recursive manner, crawling and looking for every file in every sub-folder in the given path </a:t>
            </a:r>
            <a:endParaRPr lang="en-PH" dirty="0" smtClean="0"/>
          </a:p>
        </p:txBody>
      </p:sp>
    </p:spTree>
    <p:extLst>
      <p:ext uri="{BB962C8B-B14F-4D97-AF65-F5344CB8AC3E}">
        <p14:creationId xmlns:p14="http://schemas.microsoft.com/office/powerpoint/2010/main" val="135634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a:t>
            </a:r>
            <a:endParaRPr lang="en-PH" dirty="0"/>
          </a:p>
        </p:txBody>
      </p:sp>
      <p:sp>
        <p:nvSpPr>
          <p:cNvPr id="3" name="Content Placeholder 2"/>
          <p:cNvSpPr>
            <a:spLocks noGrp="1"/>
          </p:cNvSpPr>
          <p:nvPr>
            <p:ph idx="1"/>
          </p:nvPr>
        </p:nvSpPr>
        <p:spPr>
          <a:xfrm>
            <a:off x="1932389" y="1905000"/>
            <a:ext cx="8915400" cy="3777622"/>
          </a:xfrm>
        </p:spPr>
        <p:txBody>
          <a:bodyPr/>
          <a:lstStyle/>
          <a:p>
            <a:r>
              <a:rPr lang="en-US" dirty="0"/>
              <a:t>This paper proposes the development of a file indexer that will explore its effectiveness in terms of disc/storage, memory buffering, and strategy of storing the index-file information in its optimal </a:t>
            </a:r>
            <a:r>
              <a:rPr lang="en-US" dirty="0" smtClean="0"/>
              <a:t>state</a:t>
            </a:r>
          </a:p>
          <a:p>
            <a:pPr marL="0" indent="0">
              <a:buNone/>
            </a:pPr>
            <a:r>
              <a:rPr lang="en-US" b="1" dirty="0"/>
              <a:t>The </a:t>
            </a:r>
            <a:r>
              <a:rPr lang="en-US" b="1" dirty="0" smtClean="0"/>
              <a:t>application </a:t>
            </a:r>
            <a:r>
              <a:rPr lang="en-US" b="1" dirty="0"/>
              <a:t>will have two </a:t>
            </a:r>
            <a:r>
              <a:rPr lang="en-US" b="1" dirty="0" smtClean="0"/>
              <a:t>modules:</a:t>
            </a:r>
          </a:p>
          <a:p>
            <a:r>
              <a:rPr lang="en-US" dirty="0" smtClean="0"/>
              <a:t>the </a:t>
            </a:r>
            <a:r>
              <a:rPr lang="en-US" dirty="0"/>
              <a:t>Index will be able to extract all the computer </a:t>
            </a:r>
            <a:r>
              <a:rPr lang="en-US" dirty="0" smtClean="0"/>
              <a:t>files; and</a:t>
            </a:r>
          </a:p>
          <a:p>
            <a:r>
              <a:rPr lang="en-US" dirty="0"/>
              <a:t>the Search module will allow the easy random access in any record given its file key in .txt files only within a specified directory and then collected and saved into a buffer at its optimum state and recursive manner.</a:t>
            </a:r>
            <a:endParaRPr lang="en-PH" dirty="0"/>
          </a:p>
        </p:txBody>
      </p:sp>
    </p:spTree>
    <p:extLst>
      <p:ext uri="{BB962C8B-B14F-4D97-AF65-F5344CB8AC3E}">
        <p14:creationId xmlns:p14="http://schemas.microsoft.com/office/powerpoint/2010/main" val="390978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4763" y="2478668"/>
            <a:ext cx="7104866" cy="522110"/>
          </a:xfrm>
        </p:spPr>
        <p:txBody>
          <a:bodyPr>
            <a:normAutofit fontScale="90000"/>
          </a:bodyPr>
          <a:lstStyle/>
          <a:p>
            <a:r>
              <a:rPr lang="en-PH" dirty="0" smtClean="0"/>
              <a:t>INITIAL DESIGN</a:t>
            </a:r>
            <a:endParaRPr lang="en-PH" dirty="0"/>
          </a:p>
        </p:txBody>
      </p:sp>
      <p:pic>
        <p:nvPicPr>
          <p:cNvPr id="1026" name="Picture 2" descr="initial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921" y="468403"/>
            <a:ext cx="4000566" cy="6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39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Methodology</a:t>
            </a:r>
            <a:endParaRPr lang="en-PH" dirty="0"/>
          </a:p>
        </p:txBody>
      </p:sp>
      <p:sp>
        <p:nvSpPr>
          <p:cNvPr id="3" name="Content Placeholder 2"/>
          <p:cNvSpPr>
            <a:spLocks noGrp="1"/>
          </p:cNvSpPr>
          <p:nvPr>
            <p:ph idx="1"/>
          </p:nvPr>
        </p:nvSpPr>
        <p:spPr>
          <a:xfrm>
            <a:off x="2592925" y="1386625"/>
            <a:ext cx="8915400" cy="5207357"/>
          </a:xfrm>
        </p:spPr>
        <p:txBody>
          <a:bodyPr/>
          <a:lstStyle/>
          <a:p>
            <a:pPr marL="0" indent="0">
              <a:buNone/>
            </a:pPr>
            <a:r>
              <a:rPr lang="en-US" dirty="0"/>
              <a:t>This will be programmed in Java programming language and Eclipse as the Integrated Development Environment (IDE).</a:t>
            </a:r>
            <a:endParaRPr lang="en-PH" dirty="0"/>
          </a:p>
          <a:p>
            <a:pPr marL="342900" lvl="1" indent="-342900"/>
            <a:r>
              <a:rPr lang="en-US" b="1" i="1" dirty="0"/>
              <a:t>Enter </a:t>
            </a:r>
            <a:r>
              <a:rPr lang="en-US" b="1" i="1" dirty="0" smtClean="0"/>
              <a:t>Path-</a:t>
            </a:r>
            <a:r>
              <a:rPr lang="en-US" dirty="0"/>
              <a:t>First, enter the directory name to be searched/scraped.</a:t>
            </a:r>
            <a:endParaRPr lang="en-PH" dirty="0"/>
          </a:p>
          <a:p>
            <a:pPr marL="342900" lvl="1" indent="-342900"/>
            <a:r>
              <a:rPr lang="en-US" b="1" i="1" dirty="0" smtClean="0"/>
              <a:t>Save Index File to hash map</a:t>
            </a:r>
            <a:r>
              <a:rPr lang="en-PH" b="1" i="1" dirty="0" smtClean="0"/>
              <a:t>-</a:t>
            </a:r>
            <a:r>
              <a:rPr lang="en-US" dirty="0"/>
              <a:t>The application will crawl and look for every file in the given path directory including its sub-directories that will generate a tree with the .txt file extension which will be stored temporarily in the memory (cache</a:t>
            </a:r>
            <a:r>
              <a:rPr lang="en-US" dirty="0" smtClean="0"/>
              <a:t>).</a:t>
            </a:r>
          </a:p>
          <a:p>
            <a:pPr marL="342900" lvl="1" indent="-342900"/>
            <a:endParaRPr lang="en-PH" dirty="0"/>
          </a:p>
          <a:p>
            <a:pPr marL="342900" lvl="1" indent="-342900"/>
            <a:r>
              <a:rPr lang="en-US" b="1" i="1" dirty="0"/>
              <a:t>Enter </a:t>
            </a:r>
            <a:r>
              <a:rPr lang="en-US" b="1" i="1" dirty="0" smtClean="0"/>
              <a:t>Keyword</a:t>
            </a:r>
            <a:r>
              <a:rPr lang="en-PH" b="1" i="1" dirty="0" smtClean="0"/>
              <a:t>-</a:t>
            </a:r>
            <a:r>
              <a:rPr lang="en-US" dirty="0"/>
              <a:t>Enter the keyword to be searched in the buffer</a:t>
            </a:r>
            <a:r>
              <a:rPr lang="en-US" dirty="0" smtClean="0"/>
              <a:t>.</a:t>
            </a:r>
          </a:p>
          <a:p>
            <a:pPr marL="342900" lvl="1" indent="-342900"/>
            <a:r>
              <a:rPr lang="en-US" b="1" i="1" dirty="0"/>
              <a:t>Search keyword from </a:t>
            </a:r>
            <a:r>
              <a:rPr lang="en-US" b="1" i="1" dirty="0" smtClean="0"/>
              <a:t>hash map </a:t>
            </a:r>
            <a:r>
              <a:rPr lang="en-PH" b="1" i="1" dirty="0" smtClean="0"/>
              <a:t>-</a:t>
            </a:r>
            <a:r>
              <a:rPr lang="en-US" dirty="0"/>
              <a:t>Search the keyword in the buffer with the name similar to the keyword and files that contain that </a:t>
            </a:r>
            <a:r>
              <a:rPr lang="en-US" dirty="0" smtClean="0"/>
              <a:t>keyword.</a:t>
            </a:r>
            <a:endParaRPr lang="en-PH" dirty="0"/>
          </a:p>
          <a:p>
            <a:pPr marL="342900" lvl="1" indent="-342900"/>
            <a:r>
              <a:rPr lang="en-US" b="1" i="1" dirty="0" smtClean="0"/>
              <a:t>Display Output - </a:t>
            </a:r>
            <a:r>
              <a:rPr lang="en-US" dirty="0" smtClean="0"/>
              <a:t>display </a:t>
            </a:r>
            <a:r>
              <a:rPr lang="en-US" dirty="0"/>
              <a:t>the results of the search, the paths where the keyword was found.</a:t>
            </a:r>
            <a:endParaRPr lang="en-PH" dirty="0"/>
          </a:p>
          <a:p>
            <a:pPr marL="342900" lvl="1" indent="-342900"/>
            <a:r>
              <a:rPr lang="en-US" b="1" i="1" dirty="0" smtClean="0"/>
              <a:t>Ask </a:t>
            </a:r>
            <a:r>
              <a:rPr lang="en-US" b="1" i="1" dirty="0"/>
              <a:t>for another keyword, if </a:t>
            </a:r>
            <a:r>
              <a:rPr lang="en-US" b="1" i="1" dirty="0" smtClean="0"/>
              <a:t>desired</a:t>
            </a:r>
            <a:r>
              <a:rPr lang="en-US" b="1" i="1" dirty="0"/>
              <a:t> </a:t>
            </a:r>
            <a:r>
              <a:rPr lang="en-US" b="1" i="1" dirty="0" smtClean="0"/>
              <a:t>-</a:t>
            </a:r>
            <a:r>
              <a:rPr lang="en-US" dirty="0"/>
              <a:t>The application will go back to C. to ask for another keyword to be searched in the scraped directory, if desired.</a:t>
            </a:r>
            <a:endParaRPr lang="en-PH" dirty="0"/>
          </a:p>
          <a:p>
            <a:pPr marL="0" lvl="1" indent="0">
              <a:buNone/>
            </a:pPr>
            <a:endParaRPr lang="en-PH" dirty="0"/>
          </a:p>
          <a:p>
            <a:pPr marL="342900" lvl="1" indent="-342900"/>
            <a:endParaRPr lang="en-PH" b="1" i="1" dirty="0"/>
          </a:p>
          <a:p>
            <a:endParaRPr lang="en-PH" dirty="0"/>
          </a:p>
        </p:txBody>
      </p:sp>
    </p:spTree>
    <p:extLst>
      <p:ext uri="{BB962C8B-B14F-4D97-AF65-F5344CB8AC3E}">
        <p14:creationId xmlns:p14="http://schemas.microsoft.com/office/powerpoint/2010/main" val="242804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dirty="0" smtClean="0"/>
              <a:t>We tested the program from different computers with different specifications. File size to be searched is 1gb with </a:t>
            </a:r>
            <a:r>
              <a:rPr lang="en-PH" dirty="0" smtClean="0"/>
              <a:t>sub folders inside. Also sub folders contains large text files. </a:t>
            </a:r>
            <a:r>
              <a:rPr lang="en-PH" dirty="0" smtClean="0"/>
              <a:t>The following table shows the result of the test. </a:t>
            </a:r>
          </a:p>
          <a:p>
            <a:pPr marL="0" indent="0">
              <a:buNone/>
            </a:pPr>
            <a:endParaRPr lang="en-PH" dirty="0"/>
          </a:p>
          <a:p>
            <a:pPr marL="0" indent="0">
              <a:buNone/>
            </a:pPr>
            <a:r>
              <a:rPr lang="en-PH" b="1" dirty="0" smtClean="0"/>
              <a:t>Table 1.  Specs: Intel Core i</a:t>
            </a:r>
            <a:r>
              <a:rPr lang="en-PH" b="1" dirty="0" smtClean="0"/>
              <a:t>3, 2gb RAM, 2.2ghz </a:t>
            </a:r>
            <a:endParaRPr lang="en-PH" b="1" dirty="0" smtClean="0"/>
          </a:p>
          <a:p>
            <a:pPr marL="0" indent="0">
              <a:buNone/>
            </a:pPr>
            <a:r>
              <a:rPr lang="en-PH" b="1" dirty="0" smtClean="0"/>
              <a:t>Indexing Process </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2918417876"/>
              </p:ext>
            </p:extLst>
          </p:nvPr>
        </p:nvGraphicFramePr>
        <p:xfrm>
          <a:off x="2032000" y="3857889"/>
          <a:ext cx="8127999" cy="1097280"/>
        </p:xfrm>
        <a:graphic>
          <a:graphicData uri="http://schemas.openxmlformats.org/drawingml/2006/table">
            <a:tbl>
              <a:tblPr firstRow="1" bandRow="1">
                <a:tableStyleId>{5C22544A-7EE6-4342-B048-85BDC9FD1C3A}</a:tableStyleId>
              </a:tblPr>
              <a:tblGrid>
                <a:gridCol w="2709333"/>
                <a:gridCol w="2709333"/>
                <a:gridCol w="2709333"/>
              </a:tblGrid>
              <a:tr h="357002">
                <a:tc>
                  <a:txBody>
                    <a:bodyPr/>
                    <a:lstStyle/>
                    <a:p>
                      <a:pPr algn="ctr"/>
                      <a:r>
                        <a:rPr lang="en-PH" dirty="0" smtClean="0"/>
                        <a:t>Before</a:t>
                      </a:r>
                      <a:endParaRPr lang="en-PH" dirty="0"/>
                    </a:p>
                  </a:txBody>
                  <a:tcPr/>
                </a:tc>
                <a:tc>
                  <a:txBody>
                    <a:bodyPr/>
                    <a:lstStyle/>
                    <a:p>
                      <a:pPr algn="ctr"/>
                      <a:r>
                        <a:rPr lang="en-PH" dirty="0" smtClean="0"/>
                        <a:t>Peak</a:t>
                      </a:r>
                      <a:endParaRPr lang="en-PH" dirty="0"/>
                    </a:p>
                  </a:txBody>
                  <a:tcPr/>
                </a:tc>
                <a:tc>
                  <a:txBody>
                    <a:bodyPr/>
                    <a:lstStyle/>
                    <a:p>
                      <a:pPr algn="ctr"/>
                      <a:r>
                        <a:rPr lang="en-PH" dirty="0" smtClean="0"/>
                        <a:t>After</a:t>
                      </a:r>
                      <a:endParaRPr lang="en-PH" dirty="0"/>
                    </a:p>
                  </a:txBody>
                  <a:tcPr/>
                </a:tc>
              </a:tr>
              <a:tr h="357002">
                <a:tc>
                  <a:txBody>
                    <a:bodyPr/>
                    <a:lstStyle/>
                    <a:p>
                      <a:r>
                        <a:rPr lang="en-PH" dirty="0" smtClean="0"/>
                        <a:t>CPU:</a:t>
                      </a:r>
                      <a:r>
                        <a:rPr lang="en-PH" baseline="0" dirty="0" smtClean="0"/>
                        <a:t> 0%-1%</a:t>
                      </a:r>
                      <a:endParaRPr lang="en-PH" dirty="0"/>
                    </a:p>
                  </a:txBody>
                  <a:tcPr/>
                </a:tc>
                <a:tc>
                  <a:txBody>
                    <a:bodyPr/>
                    <a:lstStyle/>
                    <a:p>
                      <a:r>
                        <a:rPr lang="en-PH" dirty="0" smtClean="0"/>
                        <a:t>1%-30%</a:t>
                      </a:r>
                      <a:endParaRPr lang="en-PH" dirty="0"/>
                    </a:p>
                  </a:txBody>
                  <a:tcPr/>
                </a:tc>
                <a:tc>
                  <a:txBody>
                    <a:bodyPr/>
                    <a:lstStyle/>
                    <a:p>
                      <a:r>
                        <a:rPr lang="en-PH" dirty="0" smtClean="0"/>
                        <a:t>0%-1%</a:t>
                      </a:r>
                      <a:endParaRPr lang="en-PH" dirty="0"/>
                    </a:p>
                  </a:txBody>
                  <a:tcPr/>
                </a:tc>
              </a:tr>
              <a:tr h="352112">
                <a:tc>
                  <a:txBody>
                    <a:bodyPr/>
                    <a:lstStyle/>
                    <a:p>
                      <a:r>
                        <a:rPr lang="en-PH" dirty="0" smtClean="0"/>
                        <a:t>Memory: 1.19gb</a:t>
                      </a:r>
                      <a:endParaRPr lang="en-PH" dirty="0"/>
                    </a:p>
                  </a:txBody>
                  <a:tcPr/>
                </a:tc>
                <a:tc>
                  <a:txBody>
                    <a:bodyPr/>
                    <a:lstStyle/>
                    <a:p>
                      <a:r>
                        <a:rPr lang="en-PH" dirty="0" smtClean="0"/>
                        <a:t>1.20gb</a:t>
                      </a:r>
                      <a:endParaRPr lang="en-PH" dirty="0"/>
                    </a:p>
                  </a:txBody>
                  <a:tcPr>
                    <a:lnB w="12700" cap="flat" cmpd="sng" algn="ctr">
                      <a:noFill/>
                      <a:prstDash val="solid"/>
                      <a:round/>
                      <a:headEnd type="none" w="med" len="med"/>
                      <a:tailEnd type="none" w="med" len="med"/>
                    </a:lnB>
                  </a:tcPr>
                </a:tc>
                <a:tc>
                  <a:txBody>
                    <a:bodyPr/>
                    <a:lstStyle/>
                    <a:p>
                      <a:r>
                        <a:rPr lang="en-PH" dirty="0" smtClean="0"/>
                        <a:t>1.19gb</a:t>
                      </a:r>
                      <a:endParaRPr lang="en-PH" dirty="0"/>
                    </a:p>
                  </a:txBody>
                  <a:tcP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754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b="1" dirty="0" smtClean="0"/>
              <a:t>Table 2.  Specs: Intel Core i</a:t>
            </a:r>
            <a:r>
              <a:rPr lang="en-PH" b="1" dirty="0" smtClean="0"/>
              <a:t>3, 2gb RAM, 2.2ghz </a:t>
            </a:r>
            <a:endParaRPr lang="en-PH" b="1" dirty="0" smtClean="0"/>
          </a:p>
          <a:p>
            <a:pPr marL="0" indent="0">
              <a:buNone/>
            </a:pPr>
            <a:r>
              <a:rPr lang="en-PH" b="1" dirty="0" smtClean="0"/>
              <a:t>Searching Process </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3676579521"/>
              </p:ext>
            </p:extLst>
          </p:nvPr>
        </p:nvGraphicFramePr>
        <p:xfrm>
          <a:off x="2006242" y="2647275"/>
          <a:ext cx="8127999" cy="1097280"/>
        </p:xfrm>
        <a:graphic>
          <a:graphicData uri="http://schemas.openxmlformats.org/drawingml/2006/table">
            <a:tbl>
              <a:tblPr firstRow="1" bandRow="1">
                <a:tableStyleId>{5C22544A-7EE6-4342-B048-85BDC9FD1C3A}</a:tableStyleId>
              </a:tblPr>
              <a:tblGrid>
                <a:gridCol w="2709333"/>
                <a:gridCol w="2709333"/>
                <a:gridCol w="2709333"/>
              </a:tblGrid>
              <a:tr h="357002">
                <a:tc>
                  <a:txBody>
                    <a:bodyPr/>
                    <a:lstStyle/>
                    <a:p>
                      <a:pPr algn="ctr"/>
                      <a:r>
                        <a:rPr lang="en-PH" dirty="0" smtClean="0"/>
                        <a:t>Before</a:t>
                      </a:r>
                      <a:endParaRPr lang="en-PH" dirty="0"/>
                    </a:p>
                  </a:txBody>
                  <a:tcPr/>
                </a:tc>
                <a:tc>
                  <a:txBody>
                    <a:bodyPr/>
                    <a:lstStyle/>
                    <a:p>
                      <a:pPr algn="ctr"/>
                      <a:r>
                        <a:rPr lang="en-PH" dirty="0" smtClean="0"/>
                        <a:t>Peak</a:t>
                      </a:r>
                      <a:endParaRPr lang="en-PH" dirty="0"/>
                    </a:p>
                  </a:txBody>
                  <a:tcPr/>
                </a:tc>
                <a:tc>
                  <a:txBody>
                    <a:bodyPr/>
                    <a:lstStyle/>
                    <a:p>
                      <a:pPr algn="ctr"/>
                      <a:r>
                        <a:rPr lang="en-PH" dirty="0" smtClean="0"/>
                        <a:t>After</a:t>
                      </a:r>
                      <a:endParaRPr lang="en-PH" dirty="0"/>
                    </a:p>
                  </a:txBody>
                  <a:tcPr/>
                </a:tc>
              </a:tr>
              <a:tr h="357002">
                <a:tc>
                  <a:txBody>
                    <a:bodyPr/>
                    <a:lstStyle/>
                    <a:p>
                      <a:r>
                        <a:rPr lang="en-PH" dirty="0" smtClean="0"/>
                        <a:t>CPU:</a:t>
                      </a:r>
                      <a:r>
                        <a:rPr lang="en-PH" baseline="0" dirty="0" smtClean="0"/>
                        <a:t> 0%-1%</a:t>
                      </a:r>
                      <a:endParaRPr lang="en-PH" dirty="0"/>
                    </a:p>
                  </a:txBody>
                  <a:tcPr/>
                </a:tc>
                <a:tc>
                  <a:txBody>
                    <a:bodyPr/>
                    <a:lstStyle/>
                    <a:p>
                      <a:r>
                        <a:rPr lang="en-PH" dirty="0" smtClean="0"/>
                        <a:t>1%-3%</a:t>
                      </a:r>
                      <a:endParaRPr lang="en-PH" dirty="0"/>
                    </a:p>
                  </a:txBody>
                  <a:tcPr/>
                </a:tc>
                <a:tc>
                  <a:txBody>
                    <a:bodyPr/>
                    <a:lstStyle/>
                    <a:p>
                      <a:r>
                        <a:rPr lang="en-PH" dirty="0" smtClean="0"/>
                        <a:t>0%-1%</a:t>
                      </a:r>
                      <a:endParaRPr lang="en-PH" dirty="0"/>
                    </a:p>
                  </a:txBody>
                  <a:tcPr/>
                </a:tc>
              </a:tr>
              <a:tr h="352112">
                <a:tc>
                  <a:txBody>
                    <a:bodyPr/>
                    <a:lstStyle/>
                    <a:p>
                      <a:r>
                        <a:rPr lang="en-PH" dirty="0" smtClean="0"/>
                        <a:t>Memory: 1.19gb</a:t>
                      </a:r>
                      <a:endParaRPr lang="en-PH" dirty="0"/>
                    </a:p>
                  </a:txBody>
                  <a:tcPr/>
                </a:tc>
                <a:tc>
                  <a:txBody>
                    <a:bodyPr/>
                    <a:lstStyle/>
                    <a:p>
                      <a:r>
                        <a:rPr lang="en-PH" dirty="0" smtClean="0"/>
                        <a:t>1.20gb</a:t>
                      </a:r>
                      <a:endParaRPr lang="en-PH" dirty="0"/>
                    </a:p>
                  </a:txBody>
                  <a:tcPr>
                    <a:lnB w="12700" cap="flat" cmpd="sng" algn="ctr">
                      <a:noFill/>
                      <a:prstDash val="solid"/>
                      <a:round/>
                      <a:headEnd type="none" w="med" len="med"/>
                      <a:tailEnd type="none" w="med" len="med"/>
                    </a:lnB>
                  </a:tcPr>
                </a:tc>
                <a:tc>
                  <a:txBody>
                    <a:bodyPr/>
                    <a:lstStyle/>
                    <a:p>
                      <a:r>
                        <a:rPr lang="en-PH" dirty="0" smtClean="0"/>
                        <a:t>1.19gb</a:t>
                      </a:r>
                      <a:endParaRPr lang="en-PH" dirty="0"/>
                    </a:p>
                  </a:txBody>
                  <a:tcP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285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b="1" dirty="0" smtClean="0"/>
              <a:t>Table 3.  Specs: Intel Core i</a:t>
            </a:r>
            <a:r>
              <a:rPr lang="en-PH" b="1" dirty="0"/>
              <a:t>5</a:t>
            </a:r>
            <a:r>
              <a:rPr lang="en-PH" b="1" dirty="0" smtClean="0"/>
              <a:t>, 8gb RAM </a:t>
            </a:r>
            <a:endParaRPr lang="en-PH" b="1" dirty="0" smtClean="0"/>
          </a:p>
          <a:p>
            <a:pPr marL="0" indent="0">
              <a:buNone/>
            </a:pPr>
            <a:r>
              <a:rPr lang="en-PH" b="1" dirty="0" smtClean="0"/>
              <a:t>Indexing </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2314482862"/>
              </p:ext>
            </p:extLst>
          </p:nvPr>
        </p:nvGraphicFramePr>
        <p:xfrm>
          <a:off x="2006242" y="2647275"/>
          <a:ext cx="8127999" cy="1097280"/>
        </p:xfrm>
        <a:graphic>
          <a:graphicData uri="http://schemas.openxmlformats.org/drawingml/2006/table">
            <a:tbl>
              <a:tblPr firstRow="1" bandRow="1">
                <a:tableStyleId>{5C22544A-7EE6-4342-B048-85BDC9FD1C3A}</a:tableStyleId>
              </a:tblPr>
              <a:tblGrid>
                <a:gridCol w="2709333"/>
                <a:gridCol w="2709333"/>
                <a:gridCol w="2709333"/>
              </a:tblGrid>
              <a:tr h="357002">
                <a:tc>
                  <a:txBody>
                    <a:bodyPr/>
                    <a:lstStyle/>
                    <a:p>
                      <a:pPr algn="ctr"/>
                      <a:r>
                        <a:rPr lang="en-PH" dirty="0" smtClean="0"/>
                        <a:t>Before</a:t>
                      </a:r>
                      <a:endParaRPr lang="en-PH" dirty="0"/>
                    </a:p>
                  </a:txBody>
                  <a:tcPr/>
                </a:tc>
                <a:tc>
                  <a:txBody>
                    <a:bodyPr/>
                    <a:lstStyle/>
                    <a:p>
                      <a:pPr algn="ctr"/>
                      <a:r>
                        <a:rPr lang="en-PH" dirty="0" smtClean="0"/>
                        <a:t>Peak</a:t>
                      </a:r>
                      <a:endParaRPr lang="en-PH" dirty="0"/>
                    </a:p>
                  </a:txBody>
                  <a:tcPr/>
                </a:tc>
                <a:tc>
                  <a:txBody>
                    <a:bodyPr/>
                    <a:lstStyle/>
                    <a:p>
                      <a:pPr algn="ctr"/>
                      <a:r>
                        <a:rPr lang="en-PH" dirty="0" smtClean="0"/>
                        <a:t>After</a:t>
                      </a:r>
                      <a:endParaRPr lang="en-PH" dirty="0"/>
                    </a:p>
                  </a:txBody>
                  <a:tcPr/>
                </a:tc>
              </a:tr>
              <a:tr h="357002">
                <a:tc>
                  <a:txBody>
                    <a:bodyPr/>
                    <a:lstStyle/>
                    <a:p>
                      <a:r>
                        <a:rPr lang="en-PH" dirty="0" smtClean="0"/>
                        <a:t>CPU:</a:t>
                      </a:r>
                      <a:r>
                        <a:rPr lang="en-PH" baseline="0" dirty="0" smtClean="0"/>
                        <a:t> 6%-7%</a:t>
                      </a:r>
                      <a:endParaRPr lang="en-PH" dirty="0"/>
                    </a:p>
                  </a:txBody>
                  <a:tcPr/>
                </a:tc>
                <a:tc>
                  <a:txBody>
                    <a:bodyPr/>
                    <a:lstStyle/>
                    <a:p>
                      <a:r>
                        <a:rPr lang="en-PH" dirty="0" smtClean="0"/>
                        <a:t>29%-60%</a:t>
                      </a:r>
                      <a:endParaRPr lang="en-PH" dirty="0"/>
                    </a:p>
                  </a:txBody>
                  <a:tcPr/>
                </a:tc>
                <a:tc>
                  <a:txBody>
                    <a:bodyPr/>
                    <a:lstStyle/>
                    <a:p>
                      <a:r>
                        <a:rPr lang="en-PH" dirty="0" smtClean="0"/>
                        <a:t>6%-7%</a:t>
                      </a:r>
                      <a:endParaRPr lang="en-PH" dirty="0"/>
                    </a:p>
                  </a:txBody>
                  <a:tcPr/>
                </a:tc>
              </a:tr>
              <a:tr h="352112">
                <a:tc>
                  <a:txBody>
                    <a:bodyPr/>
                    <a:lstStyle/>
                    <a:p>
                      <a:r>
                        <a:rPr lang="en-PH" dirty="0" smtClean="0"/>
                        <a:t>Memory: 3.9gb</a:t>
                      </a:r>
                      <a:endParaRPr lang="en-PH" dirty="0"/>
                    </a:p>
                  </a:txBody>
                  <a:tcPr/>
                </a:tc>
                <a:tc>
                  <a:txBody>
                    <a:bodyPr/>
                    <a:lstStyle/>
                    <a:p>
                      <a:r>
                        <a:rPr lang="en-PH" dirty="0" smtClean="0"/>
                        <a:t>4.0-4.1gb</a:t>
                      </a:r>
                      <a:endParaRPr lang="en-PH" dirty="0"/>
                    </a:p>
                  </a:txBody>
                  <a:tcPr>
                    <a:lnB w="12700" cap="flat" cmpd="sng" algn="ctr">
                      <a:noFill/>
                      <a:prstDash val="solid"/>
                      <a:round/>
                      <a:headEnd type="none" w="med" len="med"/>
                      <a:tailEnd type="none" w="med" len="med"/>
                    </a:lnB>
                  </a:tcPr>
                </a:tc>
                <a:tc>
                  <a:txBody>
                    <a:bodyPr/>
                    <a:lstStyle/>
                    <a:p>
                      <a:r>
                        <a:rPr lang="en-PH" dirty="0" smtClean="0"/>
                        <a:t>3.9</a:t>
                      </a:r>
                      <a:endParaRPr lang="en-PH" dirty="0"/>
                    </a:p>
                  </a:txBody>
                  <a:tcP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4205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Result!</a:t>
            </a:r>
            <a:endParaRPr lang="en-PH" dirty="0"/>
          </a:p>
        </p:txBody>
      </p:sp>
      <p:sp>
        <p:nvSpPr>
          <p:cNvPr id="3" name="Content Placeholder 2"/>
          <p:cNvSpPr>
            <a:spLocks noGrp="1"/>
          </p:cNvSpPr>
          <p:nvPr>
            <p:ph idx="1"/>
          </p:nvPr>
        </p:nvSpPr>
        <p:spPr>
          <a:xfrm>
            <a:off x="1880874" y="1798749"/>
            <a:ext cx="8915400" cy="3777622"/>
          </a:xfrm>
        </p:spPr>
        <p:txBody>
          <a:bodyPr/>
          <a:lstStyle/>
          <a:p>
            <a:pPr marL="0" indent="0">
              <a:buNone/>
            </a:pPr>
            <a:r>
              <a:rPr lang="en-PH" b="1" dirty="0" smtClean="0"/>
              <a:t>Table 3.  Specs: Intel Core i</a:t>
            </a:r>
            <a:r>
              <a:rPr lang="en-PH" b="1" dirty="0"/>
              <a:t>5</a:t>
            </a:r>
            <a:r>
              <a:rPr lang="en-PH" b="1" dirty="0" smtClean="0"/>
              <a:t>, 8gb RAM </a:t>
            </a:r>
            <a:endParaRPr lang="en-PH" b="1" dirty="0" smtClean="0"/>
          </a:p>
          <a:p>
            <a:pPr marL="0" indent="0">
              <a:buNone/>
            </a:pPr>
            <a:r>
              <a:rPr lang="en-PH" b="1" dirty="0" smtClean="0"/>
              <a:t>Searching </a:t>
            </a:r>
            <a:endParaRPr lang="en-PH" b="1" dirty="0"/>
          </a:p>
        </p:txBody>
      </p:sp>
      <p:graphicFrame>
        <p:nvGraphicFramePr>
          <p:cNvPr id="4" name="Table 3"/>
          <p:cNvGraphicFramePr>
            <a:graphicFrameLocks noGrp="1"/>
          </p:cNvGraphicFramePr>
          <p:nvPr>
            <p:extLst>
              <p:ext uri="{D42A27DB-BD31-4B8C-83A1-F6EECF244321}">
                <p14:modId xmlns:p14="http://schemas.microsoft.com/office/powerpoint/2010/main" val="1793128368"/>
              </p:ext>
            </p:extLst>
          </p:nvPr>
        </p:nvGraphicFramePr>
        <p:xfrm>
          <a:off x="2006242" y="2647275"/>
          <a:ext cx="8127999" cy="1097280"/>
        </p:xfrm>
        <a:graphic>
          <a:graphicData uri="http://schemas.openxmlformats.org/drawingml/2006/table">
            <a:tbl>
              <a:tblPr firstRow="1" bandRow="1">
                <a:tableStyleId>{5C22544A-7EE6-4342-B048-85BDC9FD1C3A}</a:tableStyleId>
              </a:tblPr>
              <a:tblGrid>
                <a:gridCol w="2709333"/>
                <a:gridCol w="2709333"/>
                <a:gridCol w="2709333"/>
              </a:tblGrid>
              <a:tr h="357002">
                <a:tc>
                  <a:txBody>
                    <a:bodyPr/>
                    <a:lstStyle/>
                    <a:p>
                      <a:pPr algn="ctr"/>
                      <a:r>
                        <a:rPr lang="en-PH" dirty="0" smtClean="0"/>
                        <a:t>Before</a:t>
                      </a:r>
                      <a:endParaRPr lang="en-PH" dirty="0"/>
                    </a:p>
                  </a:txBody>
                  <a:tcPr/>
                </a:tc>
                <a:tc>
                  <a:txBody>
                    <a:bodyPr/>
                    <a:lstStyle/>
                    <a:p>
                      <a:pPr algn="ctr"/>
                      <a:r>
                        <a:rPr lang="en-PH" dirty="0" smtClean="0"/>
                        <a:t>Peak</a:t>
                      </a:r>
                      <a:endParaRPr lang="en-PH" dirty="0"/>
                    </a:p>
                  </a:txBody>
                  <a:tcPr/>
                </a:tc>
                <a:tc>
                  <a:txBody>
                    <a:bodyPr/>
                    <a:lstStyle/>
                    <a:p>
                      <a:pPr algn="ctr"/>
                      <a:r>
                        <a:rPr lang="en-PH" dirty="0" smtClean="0"/>
                        <a:t>After</a:t>
                      </a:r>
                      <a:endParaRPr lang="en-PH" dirty="0"/>
                    </a:p>
                  </a:txBody>
                  <a:tcPr/>
                </a:tc>
              </a:tr>
              <a:tr h="357002">
                <a:tc>
                  <a:txBody>
                    <a:bodyPr/>
                    <a:lstStyle/>
                    <a:p>
                      <a:r>
                        <a:rPr lang="en-PH" dirty="0" smtClean="0"/>
                        <a:t>CPU:</a:t>
                      </a:r>
                      <a:r>
                        <a:rPr lang="en-PH" baseline="0" dirty="0" smtClean="0"/>
                        <a:t> 6%-7%</a:t>
                      </a:r>
                      <a:endParaRPr lang="en-PH" dirty="0"/>
                    </a:p>
                  </a:txBody>
                  <a:tcPr/>
                </a:tc>
                <a:tc>
                  <a:txBody>
                    <a:bodyPr/>
                    <a:lstStyle/>
                    <a:p>
                      <a:r>
                        <a:rPr lang="en-PH" dirty="0" smtClean="0"/>
                        <a:t>7%-8%</a:t>
                      </a:r>
                      <a:endParaRPr lang="en-PH" dirty="0"/>
                    </a:p>
                  </a:txBody>
                  <a:tcPr/>
                </a:tc>
                <a:tc>
                  <a:txBody>
                    <a:bodyPr/>
                    <a:lstStyle/>
                    <a:p>
                      <a:r>
                        <a:rPr lang="en-PH" dirty="0" smtClean="0"/>
                        <a:t>6%-7%</a:t>
                      </a:r>
                      <a:endParaRPr lang="en-PH" dirty="0"/>
                    </a:p>
                  </a:txBody>
                  <a:tcPr/>
                </a:tc>
              </a:tr>
              <a:tr h="352112">
                <a:tc>
                  <a:txBody>
                    <a:bodyPr/>
                    <a:lstStyle/>
                    <a:p>
                      <a:r>
                        <a:rPr lang="en-PH" dirty="0" smtClean="0"/>
                        <a:t>Memory: 3.9gb</a:t>
                      </a:r>
                      <a:endParaRPr lang="en-PH" dirty="0"/>
                    </a:p>
                  </a:txBody>
                  <a:tcPr/>
                </a:tc>
                <a:tc>
                  <a:txBody>
                    <a:bodyPr/>
                    <a:lstStyle/>
                    <a:p>
                      <a:r>
                        <a:rPr lang="en-PH" dirty="0" smtClean="0"/>
                        <a:t>4.0-4.1gb</a:t>
                      </a:r>
                      <a:endParaRPr lang="en-PH" dirty="0"/>
                    </a:p>
                  </a:txBody>
                  <a:tcPr>
                    <a:lnB w="12700" cap="flat" cmpd="sng" algn="ctr">
                      <a:noFill/>
                      <a:prstDash val="solid"/>
                      <a:round/>
                      <a:headEnd type="none" w="med" len="med"/>
                      <a:tailEnd type="none" w="med" len="med"/>
                    </a:lnB>
                  </a:tcPr>
                </a:tc>
                <a:tc>
                  <a:txBody>
                    <a:bodyPr/>
                    <a:lstStyle/>
                    <a:p>
                      <a:r>
                        <a:rPr lang="en-PH" dirty="0" smtClean="0"/>
                        <a:t>3.9gb</a:t>
                      </a:r>
                      <a:endParaRPr lang="en-PH" dirty="0"/>
                    </a:p>
                  </a:txBody>
                  <a:tcP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282436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267</TotalTime>
  <Words>714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InDEXTER</vt:lpstr>
      <vt:lpstr>Introduction </vt:lpstr>
      <vt:lpstr>Introduction </vt:lpstr>
      <vt:lpstr>INITIAL DESIGN</vt:lpstr>
      <vt:lpstr>Methodology</vt:lpstr>
      <vt:lpstr>Result!</vt:lpstr>
      <vt:lpstr>Result!</vt:lpstr>
      <vt:lpstr>Result!</vt:lpstr>
      <vt:lpstr>Result!</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InDEXTER</dc:title>
  <dc:creator>ACER</dc:creator>
  <cp:lastModifiedBy>ACER</cp:lastModifiedBy>
  <cp:revision>8</cp:revision>
  <dcterms:created xsi:type="dcterms:W3CDTF">2016-10-01T15:14:20Z</dcterms:created>
  <dcterms:modified xsi:type="dcterms:W3CDTF">2016-10-02T08:00:21Z</dcterms:modified>
</cp:coreProperties>
</file>