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6" r:id="rId10"/>
    <p:sldId id="263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CEA23-5E61-4ABC-89FF-BEE17C0A7857}">
          <p14:sldIdLst>
            <p14:sldId id="256"/>
          </p14:sldIdLst>
        </p14:section>
        <p14:section name="Presentation overview" id="{495495DF-F108-4F63-894F-AEFAB60D5E00}">
          <p14:sldIdLst>
            <p14:sldId id="260"/>
          </p14:sldIdLst>
        </p14:section>
        <p14:section name="Vision and motivation" id="{A055E99B-0657-4183-8B5D-5D3DC699997F}">
          <p14:sldIdLst>
            <p14:sldId id="257"/>
            <p14:sldId id="258"/>
          </p14:sldIdLst>
        </p14:section>
        <p14:section name="System definition" id="{AA1C429E-AB54-462E-B7CD-A45F157B7FFA}">
          <p14:sldIdLst>
            <p14:sldId id="259"/>
            <p14:sldId id="261"/>
          </p14:sldIdLst>
        </p14:section>
        <p14:section name="Project details" id="{BB45AE70-2A28-4329-BFD3-C7A863E2DEF2}">
          <p14:sldIdLst>
            <p14:sldId id="264"/>
            <p14:sldId id="262"/>
            <p14:sldId id="266"/>
            <p14:sldId id="263"/>
            <p14:sldId id="265"/>
          </p14:sldIdLst>
        </p14:section>
        <p14:section name="Project discussion" id="{59EBABB6-DCB4-48FA-892C-3B36B1CB612E}">
          <p14:sldIdLst>
            <p14:sldId id="267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B579B-7FB4-42EB-90F6-3CAFB15A17E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DAE9-F4C3-402E-8AD6-76B52FC1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/>
          <a:lstStyle/>
          <a:p>
            <a:r>
              <a:rPr lang="en-US" dirty="0" err="1" smtClean="0"/>
              <a:t>Kaiba</a:t>
            </a:r>
            <a:r>
              <a:rPr lang="en-US" dirty="0" smtClean="0"/>
              <a:t> Corp.</a:t>
            </a:r>
            <a:br>
              <a:rPr lang="en-US" dirty="0" smtClean="0"/>
            </a:br>
            <a:r>
              <a:rPr lang="en-US" dirty="0" smtClean="0"/>
              <a:t>EE Capstone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Alyanna</a:t>
            </a:r>
            <a:r>
              <a:rPr lang="en-US" dirty="0" smtClean="0"/>
              <a:t> Castillo</a:t>
            </a:r>
          </a:p>
          <a:p>
            <a:r>
              <a:rPr lang="en-US" dirty="0" smtClean="0"/>
              <a:t>Patrick Ma</a:t>
            </a:r>
          </a:p>
          <a:p>
            <a:r>
              <a:rPr lang="en-US" dirty="0" smtClean="0"/>
              <a:t>Ryan McDaniel</a:t>
            </a:r>
          </a:p>
        </p:txBody>
      </p:sp>
    </p:spTree>
    <p:extLst>
      <p:ext uri="{BB962C8B-B14F-4D97-AF65-F5344CB8AC3E}">
        <p14:creationId xmlns:p14="http://schemas.microsoft.com/office/powerpoint/2010/main" val="33855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system flow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Generic game 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4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Lack of memory + pins</a:t>
            </a:r>
          </a:p>
          <a:p>
            <a:pPr lvl="1"/>
            <a:r>
              <a:rPr lang="en-US" dirty="0" smtClean="0"/>
              <a:t>Solution: switched to larger chip from same family</a:t>
            </a:r>
          </a:p>
          <a:p>
            <a:pPr lvl="2"/>
            <a:r>
              <a:rPr lang="en-US" dirty="0" smtClean="0"/>
              <a:t>PIC18F46K22</a:t>
            </a:r>
          </a:p>
          <a:p>
            <a:pPr lvl="2"/>
            <a:r>
              <a:rPr lang="en-US" dirty="0" smtClean="0"/>
              <a:t>36 GPIO pins</a:t>
            </a:r>
          </a:p>
          <a:p>
            <a:pPr lvl="1"/>
            <a:r>
              <a:rPr lang="en-US" dirty="0" smtClean="0"/>
              <a:t>Solution: use a two-level system (frontend + backend)</a:t>
            </a:r>
          </a:p>
          <a:p>
            <a:r>
              <a:rPr lang="en-US" dirty="0" smtClean="0"/>
              <a:t>UART ISR overflow</a:t>
            </a:r>
          </a:p>
          <a:p>
            <a:pPr lvl="1"/>
            <a:r>
              <a:rPr lang="en-US" dirty="0" smtClean="0"/>
              <a:t>Occurred when reading RFID tags</a:t>
            </a:r>
          </a:p>
          <a:p>
            <a:pPr lvl="1"/>
            <a:r>
              <a:rPr lang="en-US" dirty="0" smtClean="0"/>
              <a:t>Limited to specific functions</a:t>
            </a:r>
          </a:p>
          <a:p>
            <a:pPr lvl="1"/>
            <a:r>
              <a:rPr lang="en-US" dirty="0" smtClean="0"/>
              <a:t>Root cause:</a:t>
            </a:r>
          </a:p>
          <a:p>
            <a:pPr lvl="2"/>
            <a:r>
              <a:rPr lang="en-US" dirty="0" smtClean="0"/>
              <a:t> excessive context switch lag time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remove function calls within ISR</a:t>
            </a:r>
          </a:p>
          <a:p>
            <a:pPr lvl="2"/>
            <a:r>
              <a:rPr lang="en-US" dirty="0" smtClean="0"/>
              <a:t>Instruct Compiler to not save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8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8" y="273050"/>
            <a:ext cx="3903133" cy="29273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hardware modules tested/working</a:t>
            </a:r>
          </a:p>
          <a:p>
            <a:endParaRPr lang="en-US" dirty="0"/>
          </a:p>
          <a:p>
            <a:r>
              <a:rPr lang="en-US" dirty="0" smtClean="0"/>
              <a:t>Integrating software drivers with scheduler</a:t>
            </a:r>
          </a:p>
          <a:p>
            <a:endParaRPr lang="en-US" dirty="0"/>
          </a:p>
          <a:p>
            <a:r>
              <a:rPr lang="en-US" dirty="0" smtClean="0"/>
              <a:t>Current game idea?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6900" y="3670300"/>
            <a:ext cx="314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UX reaction</a:t>
            </a:r>
          </a:p>
          <a:p>
            <a:r>
              <a:rPr lang="en-US" dirty="0" smtClean="0"/>
              <a:t>Integrate to scheduler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/ intersystem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Game loading software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8256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Flyover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 &amp; project Summary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Define requirements and specifications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implementation details</a:t>
            </a:r>
          </a:p>
          <a:p>
            <a:pPr lvl="1"/>
            <a:r>
              <a:rPr lang="en-US" dirty="0" smtClean="0"/>
              <a:t>Describe HW/SW</a:t>
            </a:r>
          </a:p>
          <a:p>
            <a:pPr lvl="1"/>
            <a:r>
              <a:rPr lang="en-US" dirty="0" smtClean="0"/>
              <a:t>System flow</a:t>
            </a:r>
          </a:p>
          <a:p>
            <a:pPr lvl="1"/>
            <a:r>
              <a:rPr lang="en-US" dirty="0" smtClean="0"/>
              <a:t>General game play</a:t>
            </a:r>
          </a:p>
          <a:p>
            <a:r>
              <a:rPr lang="en-US" dirty="0" smtClean="0"/>
              <a:t>Issues encountered</a:t>
            </a:r>
          </a:p>
          <a:p>
            <a:r>
              <a:rPr lang="en-US" dirty="0" smtClean="0"/>
              <a:t>Latest Results</a:t>
            </a:r>
          </a:p>
          <a:p>
            <a:r>
              <a:rPr lang="en-US" dirty="0" smtClean="0"/>
              <a:t>Current project status</a:t>
            </a:r>
          </a:p>
          <a:p>
            <a:r>
              <a:rPr lang="en-US" dirty="0" smtClean="0"/>
              <a:t>Comments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9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 </a:t>
            </a:r>
          </a:p>
          <a:p>
            <a:pPr lvl="1"/>
            <a:r>
              <a:rPr lang="en-US" dirty="0" smtClean="0"/>
              <a:t>Design a complete embedded capstone</a:t>
            </a:r>
          </a:p>
          <a:p>
            <a:pPr lvl="1"/>
            <a:r>
              <a:rPr lang="en-US" dirty="0" smtClean="0"/>
              <a:t>Must have at least 60% hardware components</a:t>
            </a:r>
          </a:p>
          <a:p>
            <a:pPr lvl="1"/>
            <a:r>
              <a:rPr lang="en-US" dirty="0" smtClean="0"/>
              <a:t>Children looking for entertainment </a:t>
            </a:r>
          </a:p>
          <a:p>
            <a:pPr lvl="1"/>
            <a:r>
              <a:rPr lang="en-US" dirty="0" smtClean="0"/>
              <a:t>Teach children</a:t>
            </a:r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Build an RFID compatible learning device</a:t>
            </a:r>
          </a:p>
          <a:p>
            <a:pPr lvl="1"/>
            <a:r>
              <a:rPr lang="en-US" dirty="0" smtClean="0"/>
              <a:t>Plays educational and entertainment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9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working prototype system</a:t>
            </a:r>
          </a:p>
          <a:p>
            <a:r>
              <a:rPr lang="en-US" dirty="0" smtClean="0"/>
              <a:t>Documentation</a:t>
            </a:r>
          </a:p>
          <a:p>
            <a:endParaRPr lang="en-US" dirty="0"/>
          </a:p>
          <a:p>
            <a:r>
              <a:rPr lang="en-US" dirty="0" smtClean="0"/>
              <a:t>Another working prototype system (hopefully)</a:t>
            </a:r>
          </a:p>
        </p:txBody>
      </p:sp>
    </p:spTree>
    <p:extLst>
      <p:ext uri="{BB962C8B-B14F-4D97-AF65-F5344CB8AC3E}">
        <p14:creationId xmlns:p14="http://schemas.microsoft.com/office/powerpoint/2010/main" val="386362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</a:t>
            </a:r>
            <a:r>
              <a:rPr lang="en-US" dirty="0" err="1" smtClean="0"/>
              <a:t>hw</a:t>
            </a:r>
            <a:r>
              <a:rPr lang="en-US" dirty="0" smtClean="0"/>
              <a:t> block diagram here</a:t>
            </a:r>
          </a:p>
          <a:p>
            <a:r>
              <a:rPr lang="en-US" dirty="0" smtClean="0"/>
              <a:t>Front end + back end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Kaiba Corp. EE Capstone 2014</vt:lpstr>
      <vt:lpstr>Presentation Flyover</vt:lpstr>
      <vt:lpstr>Project vision</vt:lpstr>
      <vt:lpstr>Capstone Deliverables</vt:lpstr>
      <vt:lpstr>System Requirements</vt:lpstr>
      <vt:lpstr>Specifications</vt:lpstr>
      <vt:lpstr>Our idea</vt:lpstr>
      <vt:lpstr>Hardware summary</vt:lpstr>
      <vt:lpstr>Schematic</vt:lpstr>
      <vt:lpstr>Software functions</vt:lpstr>
      <vt:lpstr>State machines</vt:lpstr>
      <vt:lpstr>Issues Encountered</vt:lpstr>
      <vt:lpstr>Status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16</cp:revision>
  <dcterms:created xsi:type="dcterms:W3CDTF">2014-06-03T05:03:41Z</dcterms:created>
  <dcterms:modified xsi:type="dcterms:W3CDTF">2014-06-03T08:25:42Z</dcterms:modified>
</cp:coreProperties>
</file>