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43b1ab58c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43b1ab58c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43b1ab58c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43b1ab58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43b1ab58c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43b1ab58c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bd7da0f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bd7da0f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bd7da0f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bd7da0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bd7da0f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bd7da0f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3da32fc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3da32fc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bd7da0f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bd7da0f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43b1ab58c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43b1ab58c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43b1ab5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43b1ab5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43b1ab58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43b1ab58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8.jpg"/><Relationship Id="rId6" Type="http://schemas.openxmlformats.org/officeDocument/2006/relationships/image" Target="../media/image12.jp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www.nasdaq.com/market-activity/quotes/historical" TargetMode="External"/><Relationship Id="rId5" Type="http://schemas.openxmlformats.org/officeDocument/2006/relationships/hyperlink" Target="https://pypi.org/project/yfinance/" TargetMode="External"/><Relationship Id="rId6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Analysis of MANA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Tyson Horsewell, Husna Nasution and Bilal Rasheed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201" y="1274838"/>
            <a:ext cx="5135801" cy="317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225" y="1219850"/>
            <a:ext cx="5123401" cy="32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  <p:sp>
        <p:nvSpPr>
          <p:cNvPr id="178" name="Google Shape;178;p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Premise - A Tech Stock Buyer’s Guide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Investing has been known as a way to put the money you own to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placing money in companies and products, you can </a:t>
            </a:r>
            <a:r>
              <a:rPr lang="en"/>
              <a:t>potentially grow wealth over time significantly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poor company performance can result in losses, which hinders investment eagerness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developing a financial guide, we can inform potential investors of a company’s value for investment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04" y="1946981"/>
            <a:ext cx="1809475" cy="18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992" y="1547950"/>
            <a:ext cx="3274099" cy="12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600" y="3849566"/>
            <a:ext cx="3087375" cy="65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7996" y="2894263"/>
            <a:ext cx="3977149" cy="11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068890" y="2523917"/>
            <a:ext cx="1716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2"/>
                </a:solidFill>
              </a:rPr>
              <a:t>ipyWidgets</a:t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1525" y="3849575"/>
            <a:ext cx="2064701" cy="88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8">
            <a:alphaModFix/>
          </a:blip>
          <a:srcRect b="2789" l="31752" r="25175" t="-2790"/>
          <a:stretch/>
        </p:blipFill>
        <p:spPr>
          <a:xfrm>
            <a:off x="2586326" y="1853838"/>
            <a:ext cx="1915825" cy="18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6829750" y="2552725"/>
            <a:ext cx="12540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2"/>
                </a:solidFill>
              </a:rPr>
              <a:t>Plotly</a:t>
            </a:r>
            <a:endParaRPr sz="2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652375" y="4466375"/>
            <a:ext cx="13473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yfinance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24387" l="10562" r="0" t="29822"/>
          <a:stretch/>
        </p:blipFill>
        <p:spPr>
          <a:xfrm>
            <a:off x="4419600" y="1769700"/>
            <a:ext cx="4700774" cy="16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Used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data from NASDAQ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264A3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https://www.nasdaq.com/market-activity/quotes/historical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yfinance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198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https://pypi.org/project/yfinance/</a:t>
            </a:r>
            <a:r>
              <a:rPr lang="en" sz="1150">
                <a:solidFill>
                  <a:srgbClr val="007198"/>
                </a:solidFill>
              </a:rPr>
              <a:t> </a:t>
            </a:r>
            <a:endParaRPr sz="1150">
              <a:solidFill>
                <a:srgbClr val="00719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6">
            <a:alphaModFix/>
          </a:blip>
          <a:srcRect b="11436" l="0" r="0" t="24312"/>
          <a:stretch/>
        </p:blipFill>
        <p:spPr>
          <a:xfrm>
            <a:off x="4419600" y="3262300"/>
            <a:ext cx="4364150" cy="14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7650" y="114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Data Variance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42450" y="1659850"/>
            <a:ext cx="21948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2113"/>
              <a:t>Interactivity</a:t>
            </a:r>
            <a:endParaRPr sz="1660"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276" y="2911500"/>
            <a:ext cx="4014737" cy="21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40" y="3765757"/>
            <a:ext cx="2290010" cy="125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75" y="2992992"/>
            <a:ext cx="2331396" cy="800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719" y="2175325"/>
            <a:ext cx="2296907" cy="78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1078" y="1079012"/>
            <a:ext cx="3930450" cy="2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3463500" y="2009600"/>
            <a:ext cx="10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Graphs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750" y="1188700"/>
            <a:ext cx="5610499" cy="385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2738996"/>
            <a:ext cx="934575" cy="23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9150" y="1243925"/>
            <a:ext cx="4879153" cy="38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0778" y="1243925"/>
            <a:ext cx="4786720" cy="38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0026" y="1246220"/>
            <a:ext cx="4879150" cy="385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3825" y="1254785"/>
            <a:ext cx="4879149" cy="38069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Volume vs Stock Price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75" y="1391325"/>
            <a:ext cx="6254549" cy="294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300" y="1131250"/>
            <a:ext cx="61254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175" y="1131275"/>
            <a:ext cx="606550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