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8" r:id="rId2"/>
    <p:sldId id="265" r:id="rId3"/>
    <p:sldId id="279" r:id="rId4"/>
    <p:sldId id="280" r:id="rId5"/>
    <p:sldId id="281" r:id="rId6"/>
    <p:sldId id="282" r:id="rId7"/>
    <p:sldId id="283" r:id="rId8"/>
    <p:sldId id="284" r:id="rId9"/>
    <p:sldId id="261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logging/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logging/?view=aspnetcore-3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/>
              <a:t>logging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https://docs.microsoft.com/en-us/aspnet/core/fundamentals/logging/?</a:t>
            </a:r>
            <a:r>
              <a:rPr lang="hu-HU" smtClean="0">
                <a:hlinkClick r:id="rId3"/>
              </a:rPr>
              <a:t>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.NET Core supports a logging API that works with a variety of built-in and third-party logging providers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Logging providers store logs, except for the Console provider which displays logs. </a:t>
            </a:r>
          </a:p>
          <a:p>
            <a:pPr lvl="1"/>
            <a:r>
              <a:rPr lang="en-US"/>
              <a:t>For example, the Azure Application Insights provider stores logs in Azure Application Insights.</a:t>
            </a:r>
          </a:p>
          <a:p>
            <a:r>
              <a:rPr lang="en-US"/>
              <a:t>Multiple providers can be enabled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default ASP.NET Core web app templates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Use the Generic Host.</a:t>
            </a:r>
          </a:p>
          <a:p>
            <a:pPr lvl="1"/>
            <a:r>
              <a:rPr lang="en-US"/>
              <a:t>Call CreateDefaultBuilder, which adds the following logging providers:</a:t>
            </a:r>
          </a:p>
          <a:p>
            <a:pPr lvl="2"/>
            <a:r>
              <a:rPr lang="en-US"/>
              <a:t>Console</a:t>
            </a:r>
          </a:p>
          <a:p>
            <a:pPr lvl="2"/>
            <a:r>
              <a:rPr lang="en-US"/>
              <a:t>Debug</a:t>
            </a:r>
          </a:p>
          <a:p>
            <a:pPr lvl="2"/>
            <a:r>
              <a:rPr lang="en-US"/>
              <a:t>EventSource</a:t>
            </a:r>
          </a:p>
          <a:p>
            <a:pPr lvl="2"/>
            <a:r>
              <a:rPr lang="en-US"/>
              <a:t>EventLog : Windows only</a:t>
            </a:r>
          </a:p>
        </p:txBody>
      </p:sp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Override Logging Provider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override the default set of logging providers added by Host.CreateDefaultBuilder, call ClearProviders and add the required logging providers.</a:t>
            </a:r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82" y="3608968"/>
            <a:ext cx="6278219" cy="27145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32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Create logs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create logs, use an ILogger&lt;TCategoryName&gt; object from dependency injection (</a:t>
            </a:r>
            <a:r>
              <a:rPr lang="en-US"/>
              <a:t>DI</a:t>
            </a:r>
            <a:r>
              <a:rPr lang="en-US" smtClean="0"/>
              <a:t>).</a:t>
            </a:r>
            <a:endParaRPr lang="hu-HU" smtClean="0"/>
          </a:p>
          <a:p>
            <a:endParaRPr lang="en-US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39" y="2916593"/>
            <a:ext cx="7271721" cy="3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Create logs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hu-HU" smtClean="0"/>
              <a:t>I</a:t>
            </a:r>
            <a:r>
              <a:rPr lang="en-US" smtClean="0"/>
              <a:t>n </a:t>
            </a:r>
            <a:r>
              <a:rPr lang="en-US"/>
              <a:t>the </a:t>
            </a:r>
            <a:r>
              <a:rPr lang="hu-HU" smtClean="0"/>
              <a:t>above </a:t>
            </a:r>
            <a:r>
              <a:rPr lang="en-US" smtClean="0"/>
              <a:t>example</a:t>
            </a:r>
            <a:r>
              <a:rPr lang="hu-HU" smtClean="0"/>
              <a:t>:</a:t>
            </a:r>
          </a:p>
          <a:p>
            <a:pPr lvl="1"/>
            <a:r>
              <a:rPr lang="en-US"/>
              <a:t>Creates a logger, ILogger&lt;AboutModel&gt;, which uses a log category of the fully qualified name of the type AboutModel. The log category is a string that is associated with each log.</a:t>
            </a:r>
          </a:p>
          <a:p>
            <a:pPr lvl="1"/>
            <a:r>
              <a:rPr lang="en-US"/>
              <a:t>Calls LogInformation to log at the Information level. The Log level indicates the severity of the logged event.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Configure logging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Logging configuration is commonly provided by the Logging section of appsettings.{Environment}.</a:t>
            </a:r>
            <a:r>
              <a:rPr lang="en-US"/>
              <a:t>json </a:t>
            </a:r>
            <a:r>
              <a:rPr lang="en-US" smtClean="0"/>
              <a:t>files.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following appsettings.Development.json file is generated by the ASP.NET Core web app templates:</a:t>
            </a:r>
            <a:endParaRPr lang="en-US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69" y="4123385"/>
            <a:ext cx="4707045" cy="21743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3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Configure logging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/>
              <a:t>In the </a:t>
            </a:r>
            <a:r>
              <a:rPr lang="en-US"/>
              <a:t>preceding </a:t>
            </a:r>
            <a:r>
              <a:rPr lang="en-US" smtClean="0"/>
              <a:t>JSON</a:t>
            </a:r>
            <a:r>
              <a:rPr lang="hu-HU" smtClean="0"/>
              <a:t> t</a:t>
            </a:r>
            <a:r>
              <a:rPr lang="en-US" smtClean="0"/>
              <a:t>he </a:t>
            </a:r>
            <a:r>
              <a:rPr lang="en-US"/>
              <a:t>"Default", "Microsoft", and "Microsoft.Hosting.Lifetime" categories are specified.</a:t>
            </a:r>
          </a:p>
          <a:p>
            <a:pPr lvl="1"/>
            <a:r>
              <a:rPr lang="en-US"/>
              <a:t>The "Microsoft" category applies to all categories that start with "Microsoft". For example, this setting applies to the "Microsoft.AspNetCore.Routing.EndpointMiddleware" category.</a:t>
            </a:r>
          </a:p>
          <a:p>
            <a:pPr lvl="2"/>
            <a:r>
              <a:rPr lang="en-US"/>
              <a:t>The "Microsoft" category logs at log level Warning and higher.</a:t>
            </a:r>
          </a:p>
          <a:p>
            <a:pPr lvl="1"/>
            <a:r>
              <a:rPr lang="en-US"/>
              <a:t>The "Microsoft.Hosting.Lifetime" category is more specific than the "Microsoft" category, so the "Microsoft.Hosting.Lifetime" category logs at log level "Information" and higher.</a:t>
            </a:r>
          </a:p>
          <a:p>
            <a:pPr lvl="1"/>
            <a:r>
              <a:rPr lang="en-US"/>
              <a:t>A specific log provider is not specified, so LogLevel applies to all the enabled logging providers except for the Windows EventLog.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Configure logging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7887"/>
            <a:ext cx="7886700" cy="397335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The Logging property can have LogLevel and log provider </a:t>
            </a:r>
            <a:r>
              <a:rPr lang="en-US"/>
              <a:t>properties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The LogLevel specifies the minimum level to log for selected </a:t>
            </a:r>
            <a:r>
              <a:rPr lang="en-US"/>
              <a:t>categories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LogLevel indicates the severity of </a:t>
            </a:r>
            <a:r>
              <a:rPr lang="en-US"/>
              <a:t>the </a:t>
            </a:r>
            <a:r>
              <a:rPr lang="en-US" smtClean="0"/>
              <a:t>log</a:t>
            </a:r>
            <a:r>
              <a:rPr lang="hu-HU" smtClean="0"/>
              <a:t> it can be:</a:t>
            </a:r>
          </a:p>
          <a:p>
            <a:pPr lvl="1"/>
            <a:r>
              <a:rPr lang="en-US"/>
              <a:t>Trace </a:t>
            </a:r>
            <a:r>
              <a:rPr lang="en-US"/>
              <a:t>= </a:t>
            </a:r>
            <a:r>
              <a:rPr lang="en-US" smtClean="0"/>
              <a:t>0</a:t>
            </a:r>
            <a:endParaRPr lang="hu-HU" smtClean="0"/>
          </a:p>
          <a:p>
            <a:pPr lvl="1"/>
            <a:r>
              <a:rPr lang="en-US" smtClean="0"/>
              <a:t>Debug </a:t>
            </a:r>
            <a:r>
              <a:rPr lang="en-US"/>
              <a:t>= </a:t>
            </a:r>
            <a:r>
              <a:rPr lang="en-US" smtClean="0"/>
              <a:t>1</a:t>
            </a:r>
            <a:endParaRPr lang="hu-HU" smtClean="0"/>
          </a:p>
          <a:p>
            <a:pPr lvl="1"/>
            <a:r>
              <a:rPr lang="en-US" smtClean="0"/>
              <a:t>Information </a:t>
            </a:r>
            <a:r>
              <a:rPr lang="en-US"/>
              <a:t>= </a:t>
            </a:r>
            <a:r>
              <a:rPr lang="en-US" smtClean="0"/>
              <a:t>2</a:t>
            </a:r>
            <a:endParaRPr lang="hu-HU" smtClean="0"/>
          </a:p>
          <a:p>
            <a:pPr lvl="1"/>
            <a:r>
              <a:rPr lang="en-US" smtClean="0"/>
              <a:t>Warning </a:t>
            </a:r>
            <a:r>
              <a:rPr lang="en-US"/>
              <a:t>= </a:t>
            </a:r>
            <a:r>
              <a:rPr lang="en-US" smtClean="0"/>
              <a:t>3</a:t>
            </a:r>
            <a:endParaRPr lang="hu-HU" smtClean="0"/>
          </a:p>
          <a:p>
            <a:pPr lvl="1"/>
            <a:r>
              <a:rPr lang="en-US" smtClean="0"/>
              <a:t>Error </a:t>
            </a:r>
            <a:r>
              <a:rPr lang="en-US"/>
              <a:t>= </a:t>
            </a:r>
            <a:r>
              <a:rPr lang="en-US" smtClean="0"/>
              <a:t>4</a:t>
            </a:r>
            <a:endParaRPr lang="hu-HU" smtClean="0"/>
          </a:p>
          <a:p>
            <a:pPr lvl="1"/>
            <a:r>
              <a:rPr lang="en-US" smtClean="0"/>
              <a:t>Critical </a:t>
            </a:r>
            <a:r>
              <a:rPr lang="en-US"/>
              <a:t>= </a:t>
            </a:r>
            <a:r>
              <a:rPr lang="en-US" smtClean="0"/>
              <a:t>5</a:t>
            </a:r>
            <a:endParaRPr lang="hu-HU" smtClean="0"/>
          </a:p>
          <a:p>
            <a:pPr lvl="1"/>
            <a:r>
              <a:rPr lang="en-US" smtClean="0"/>
              <a:t>None </a:t>
            </a:r>
            <a:r>
              <a:rPr lang="en-US"/>
              <a:t>= </a:t>
            </a:r>
            <a:r>
              <a:rPr lang="en-US" smtClean="0"/>
              <a:t>6</a:t>
            </a:r>
            <a:endParaRPr lang="hu-HU" smtClean="0"/>
          </a:p>
          <a:p>
            <a:r>
              <a:rPr lang="en-US"/>
              <a:t>When a LogLevel is specified, logging is enabled for messages at the specified level and </a:t>
            </a:r>
            <a:r>
              <a:rPr lang="en-US"/>
              <a:t>higher</a:t>
            </a:r>
            <a:r>
              <a:rPr lang="en-US" smtClean="0"/>
              <a:t>.</a:t>
            </a:r>
            <a:endParaRPr lang="hu-HU" smtClean="0"/>
          </a:p>
          <a:p>
            <a:endParaRPr lang="hu-HU" smtClean="0"/>
          </a:p>
        </p:txBody>
      </p:sp>
      <p:sp>
        <p:nvSpPr>
          <p:cNvPr id="6" name="Tartalom helye 5"/>
          <p:cNvSpPr txBox="1">
            <a:spLocks/>
          </p:cNvSpPr>
          <p:nvPr/>
        </p:nvSpPr>
        <p:spPr>
          <a:xfrm>
            <a:off x="628650" y="5261242"/>
            <a:ext cx="7886700" cy="1191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smtClean="0"/>
              <a:t>For more information about Logging click the following link:</a:t>
            </a:r>
          </a:p>
          <a:p>
            <a:r>
              <a:rPr lang="hu-HU" sz="2200">
                <a:hlinkClick r:id="rId3"/>
              </a:rPr>
              <a:t>https://docs.microsoft.com/en-us/aspnet/core/fundamentals/logging/?view=aspnetcore-3.1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33825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543</Words>
  <Application>Microsoft Office PowerPoint</Application>
  <PresentationFormat>Diavetítés a képernyőre (4:3 oldalarány)</PresentationFormat>
  <Paragraphs>64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431</cp:revision>
  <dcterms:created xsi:type="dcterms:W3CDTF">2020-02-07T09:37:41Z</dcterms:created>
  <dcterms:modified xsi:type="dcterms:W3CDTF">2020-05-14T17:52:22Z</dcterms:modified>
</cp:coreProperties>
</file>