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8" r:id="rId2"/>
    <p:sldId id="265" r:id="rId3"/>
    <p:sldId id="279" r:id="rId4"/>
    <p:sldId id="280" r:id="rId5"/>
    <p:sldId id="281" r:id="rId6"/>
    <p:sldId id="283" r:id="rId7"/>
    <p:sldId id="282" r:id="rId8"/>
    <p:sldId id="284" r:id="rId9"/>
    <p:sldId id="285" r:id="rId10"/>
    <p:sldId id="286" r:id="rId11"/>
    <p:sldId id="261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lslab.com/a/safely-logging-api-requests-and-responses-in-asp-net-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landerson.net/2019/12/log-requests-and-responses-in-asp-net-core-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/>
              <a:t>Request logging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657671"/>
            <a:ext cx="5061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</a:t>
            </a:r>
            <a:r>
              <a:rPr lang="hu-HU">
                <a:hlinkClick r:id="rId3"/>
              </a:rPr>
              <a:t>://</a:t>
            </a:r>
            <a:r>
              <a:rPr lang="hu-HU" smtClean="0">
                <a:hlinkClick r:id="rId3"/>
              </a:rPr>
              <a:t>salslab.com/a/safely-logging-api-requests-and-responses-in-asp-net-core</a:t>
            </a:r>
            <a:endParaRPr lang="hu-HU" smtClean="0"/>
          </a:p>
          <a:p>
            <a:r>
              <a:rPr lang="hu-HU">
                <a:hlinkClick r:id="rId4"/>
              </a:rPr>
              <a:t>https://elanderson.net/2019/12/log-requests-and-responses-in-asp-net-core-3/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Logging requests and responses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2" name="Tartalom helye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148" y="1378039"/>
            <a:ext cx="7737680" cy="53615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6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 main reason you should log calls to your API is to collect the usage statistics of </a:t>
            </a:r>
            <a:r>
              <a:rPr lang="en-US"/>
              <a:t>your </a:t>
            </a:r>
            <a:r>
              <a:rPr lang="en-US" smtClean="0"/>
              <a:t>API.</a:t>
            </a:r>
            <a:endParaRPr lang="hu-HU" smtClean="0"/>
          </a:p>
          <a:p>
            <a:pPr lvl="1"/>
            <a:r>
              <a:rPr lang="en-US" smtClean="0"/>
              <a:t>Collecting </a:t>
            </a:r>
            <a:r>
              <a:rPr lang="en-US"/>
              <a:t>the statistics will allow you to understand which methods of your API are called by your consumers the most and how long each of your method takes to </a:t>
            </a:r>
            <a:r>
              <a:rPr lang="en-US"/>
              <a:t>respond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Other than these benefits, logging calls can also be helpful </a:t>
            </a:r>
            <a:r>
              <a:rPr lang="en-US"/>
              <a:t>in </a:t>
            </a:r>
            <a:r>
              <a:rPr lang="en-US" smtClean="0"/>
              <a:t>debugging.</a:t>
            </a:r>
            <a:endParaRPr lang="hu-HU" smtClean="0"/>
          </a:p>
          <a:p>
            <a:pPr lvl="1"/>
            <a:r>
              <a:rPr lang="en-US" smtClean="0"/>
              <a:t>Sometimes </a:t>
            </a:r>
            <a:r>
              <a:rPr lang="en-US"/>
              <a:t>your customers might not hit your API endpoint due to the firewalls in their organisation </a:t>
            </a:r>
            <a:r>
              <a:rPr lang="en-US"/>
              <a:t>blocking </a:t>
            </a:r>
            <a:r>
              <a:rPr lang="en-US" smtClean="0"/>
              <a:t>access.</a:t>
            </a:r>
            <a:endParaRPr lang="hu-HU" smtClean="0"/>
          </a:p>
          <a:p>
            <a:pPr lvl="1"/>
            <a:r>
              <a:rPr lang="en-US" smtClean="0"/>
              <a:t>Other </a:t>
            </a:r>
            <a:r>
              <a:rPr lang="en-US"/>
              <a:t>times they might send incorrect requests and wonder why they don't get the </a:t>
            </a:r>
            <a:r>
              <a:rPr lang="en-US"/>
              <a:t>correct </a:t>
            </a:r>
            <a:r>
              <a:rPr lang="en-US" smtClean="0"/>
              <a:t>response.</a:t>
            </a:r>
            <a:endParaRPr lang="hu-HU" smtClean="0"/>
          </a:p>
          <a:p>
            <a:pPr lvl="1"/>
            <a:r>
              <a:rPr lang="en-US" smtClean="0"/>
              <a:t>If </a:t>
            </a:r>
            <a:r>
              <a:rPr lang="en-US"/>
              <a:t>you don't have an API Log it can be difficult to get to the root of these </a:t>
            </a:r>
            <a:r>
              <a:rPr lang="en-US"/>
              <a:t>problems</a:t>
            </a:r>
            <a:r>
              <a:rPr lang="en-US" smtClean="0"/>
              <a:t>.</a:t>
            </a:r>
            <a:endParaRPr lang="hu-HU" smtClean="0"/>
          </a:p>
          <a:p>
            <a:r>
              <a:rPr lang="hu-HU" smtClean="0"/>
              <a:t>Y</a:t>
            </a:r>
            <a:r>
              <a:rPr lang="en-US" smtClean="0"/>
              <a:t>ou </a:t>
            </a:r>
            <a:r>
              <a:rPr lang="en-US"/>
              <a:t>can implement API logging in your ASP.NET Core project </a:t>
            </a:r>
            <a:r>
              <a:rPr lang="en-US"/>
              <a:t>itself</a:t>
            </a:r>
            <a:r>
              <a:rPr lang="en-US" smtClean="0"/>
              <a:t>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752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0" y="0"/>
            <a:ext cx="449999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Creating </a:t>
            </a:r>
            <a:r>
              <a:rPr lang="hu-HU" sz="3600">
                <a:solidFill>
                  <a:prstClr val="white"/>
                </a:solidFill>
                <a:latin typeface="Calibri"/>
              </a:rPr>
              <a:t>Request Logging </a:t>
            </a:r>
            <a:r>
              <a:rPr lang="en-US" sz="3600">
                <a:solidFill>
                  <a:prstClr val="white"/>
                </a:solidFill>
                <a:latin typeface="Calibri"/>
              </a:rPr>
              <a:t>Middleware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06062" y="1365162"/>
            <a:ext cx="4308788" cy="258865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This </a:t>
            </a:r>
            <a:r>
              <a:rPr lang="en-US"/>
              <a:t>example is a piece of middleware that uses ASP.NET Core’s built-in logging to log requests and responses. Create a class called </a:t>
            </a:r>
            <a:r>
              <a:rPr lang="en-US"/>
              <a:t>RequestResponseLoggingMiddleware</a:t>
            </a:r>
            <a:r>
              <a:rPr lang="en-US" smtClean="0"/>
              <a:t>.</a:t>
            </a:r>
            <a:endParaRPr lang="hu-HU" smtClean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80728" y="3953814"/>
            <a:ext cx="6636520" cy="29041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artalom helye 2"/>
          <p:cNvSpPr txBox="1">
            <a:spLocks/>
          </p:cNvSpPr>
          <p:nvPr/>
        </p:nvSpPr>
        <p:spPr>
          <a:xfrm>
            <a:off x="4620900" y="1365162"/>
            <a:ext cx="4308788" cy="2588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class will need a constructor that takes two arguments</a:t>
            </a:r>
            <a:r>
              <a:rPr lang="hu-HU" smtClean="0"/>
              <a:t>:</a:t>
            </a:r>
          </a:p>
          <a:p>
            <a:pPr lvl="1"/>
            <a:r>
              <a:rPr lang="en-US" smtClean="0"/>
              <a:t>The first is a RequestDelegate which will be the next piece of middleware in the pipeline.</a:t>
            </a:r>
            <a:endParaRPr lang="hu-HU" smtClean="0"/>
          </a:p>
          <a:p>
            <a:pPr lvl="1"/>
            <a:r>
              <a:rPr lang="en-US" smtClean="0"/>
              <a:t>The second is an instance of an ILoggerFactory which will be used to create a logger.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0" y="0"/>
            <a:ext cx="449999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Creating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Request Logging </a:t>
            </a:r>
            <a:r>
              <a:rPr lang="en-US" sz="3600" smtClean="0">
                <a:solidFill>
                  <a:prstClr val="white"/>
                </a:solidFill>
                <a:latin typeface="Calibri"/>
              </a:rPr>
              <a:t>Middleware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sz="2600"/>
              <a:t>Add an Invoke function which is the function that will be called when your middleware is run by </a:t>
            </a:r>
            <a:r>
              <a:rPr lang="en-US" sz="2600"/>
              <a:t>the </a:t>
            </a:r>
            <a:r>
              <a:rPr lang="en-US" sz="2600" smtClean="0"/>
              <a:t>pipeline.</a:t>
            </a:r>
            <a:endParaRPr lang="hu-HU" sz="2600"/>
          </a:p>
          <a:p>
            <a:endParaRPr lang="hu-HU" sz="2600" smtClean="0"/>
          </a:p>
          <a:p>
            <a:endParaRPr lang="hu-HU" sz="2600"/>
          </a:p>
          <a:p>
            <a:r>
              <a:rPr lang="en-US" sz="2600" smtClean="0"/>
              <a:t>Next</a:t>
            </a:r>
            <a:r>
              <a:rPr lang="en-US" sz="2600"/>
              <a:t>, add a static class to simplify adding the middleware to the application’s pipeline. This is the same pattern the built-in middleware </a:t>
            </a:r>
            <a:r>
              <a:rPr lang="en-US" sz="2600"/>
              <a:t>uses</a:t>
            </a:r>
            <a:r>
              <a:rPr lang="en-US" sz="2600" smtClean="0"/>
              <a:t>.</a:t>
            </a:r>
            <a:endParaRPr lang="hu-HU" sz="2600" smtClean="0"/>
          </a:p>
          <a:p>
            <a:endParaRPr lang="en-US" sz="26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663" y="2636952"/>
            <a:ext cx="3982657" cy="10389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08" y="4853322"/>
            <a:ext cx="7942783" cy="1702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4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Creating </a:t>
            </a:r>
            <a:r>
              <a:rPr lang="hu-HU" sz="3600">
                <a:solidFill>
                  <a:prstClr val="white"/>
                </a:solidFill>
                <a:latin typeface="Calibri"/>
              </a:rPr>
              <a:t>Request Logging </a:t>
            </a:r>
            <a:r>
              <a:rPr lang="en-US" sz="3600">
                <a:solidFill>
                  <a:prstClr val="white"/>
                </a:solidFill>
                <a:latin typeface="Calibri"/>
              </a:rPr>
              <a:t>Middleware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To add the new middleware to the pipeline open the Startup.cs file and add the following line to the Configure </a:t>
            </a:r>
            <a:r>
              <a:rPr lang="en-US"/>
              <a:t>function</a:t>
            </a:r>
            <a:r>
              <a:rPr lang="en-US" smtClean="0"/>
              <a:t>.</a:t>
            </a:r>
            <a:endParaRPr lang="hu-HU"/>
          </a:p>
          <a:p>
            <a:pPr lvl="1"/>
            <a:r>
              <a:rPr lang="hu-HU">
                <a:solidFill>
                  <a:srgbClr val="2F3235"/>
                </a:solidFill>
                <a:latin typeface="Source Code Pro"/>
              </a:rPr>
              <a:t>app.</a:t>
            </a:r>
            <a:r>
              <a:rPr lang="hu-HU">
                <a:solidFill>
                  <a:srgbClr val="0086B3"/>
                </a:solidFill>
                <a:latin typeface="Source Code Pro"/>
              </a:rPr>
              <a:t>UseRequestResponseLogging</a:t>
            </a:r>
            <a:r>
              <a:rPr lang="hu-HU" smtClean="0">
                <a:solidFill>
                  <a:srgbClr val="777777"/>
                </a:solidFill>
                <a:latin typeface="Source Code Pro"/>
              </a:rPr>
              <a:t>()</a:t>
            </a:r>
            <a:r>
              <a:rPr lang="hu-HU" smtClean="0">
                <a:solidFill>
                  <a:srgbClr val="2F3235"/>
                </a:solidFill>
                <a:latin typeface="Source Code Pro"/>
              </a:rPr>
              <a:t>;</a:t>
            </a:r>
          </a:p>
          <a:p>
            <a:r>
              <a:rPr lang="en-US"/>
              <a:t>Keep in mind that the order in which middleware is added can make a difference in how the application behaves. Since the middleware this post is dealing with is logging place it near the start of the </a:t>
            </a:r>
            <a:r>
              <a:rPr lang="en-US"/>
              <a:t>pipeline</a:t>
            </a:r>
            <a:r>
              <a:rPr lang="en-US" smtClean="0"/>
              <a:t>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464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0" y="0"/>
            <a:ext cx="449999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M</a:t>
            </a:r>
            <a:r>
              <a:rPr lang="en-US" sz="3600" smtClean="0">
                <a:solidFill>
                  <a:prstClr val="white"/>
                </a:solidFill>
                <a:latin typeface="Calibri"/>
              </a:rPr>
              <a:t>emory leaks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 possible in middleware!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Tip: </a:t>
            </a:r>
            <a:r>
              <a:rPr lang="en-US"/>
              <a:t>Use </a:t>
            </a:r>
            <a:r>
              <a:rPr lang="en-US" smtClean="0"/>
              <a:t>recyclable </a:t>
            </a:r>
            <a:r>
              <a:rPr lang="en-US"/>
              <a:t>memory </a:t>
            </a:r>
            <a:r>
              <a:rPr lang="en-US" smtClean="0"/>
              <a:t>streams</a:t>
            </a:r>
            <a:r>
              <a:rPr lang="hu-HU" smtClean="0"/>
              <a:t> </a:t>
            </a:r>
            <a:r>
              <a:rPr lang="en-US" smtClean="0"/>
              <a:t>to </a:t>
            </a:r>
            <a:r>
              <a:rPr lang="en-US"/>
              <a:t>avoid </a:t>
            </a:r>
            <a:r>
              <a:rPr lang="en-US"/>
              <a:t>memory </a:t>
            </a:r>
            <a:r>
              <a:rPr lang="en-US" smtClean="0"/>
              <a:t>leaks</a:t>
            </a:r>
            <a:r>
              <a:rPr lang="hu-HU" smtClean="0"/>
              <a:t>.</a:t>
            </a:r>
          </a:p>
          <a:p>
            <a:pPr lvl="1"/>
            <a:r>
              <a:rPr lang="en-US"/>
              <a:t>First, add a NuGet reference to the Microsoft.IO.RecyclableMemoryStream package</a:t>
            </a:r>
            <a:r>
              <a:rPr lang="en-US"/>
              <a:t>. </a:t>
            </a:r>
            <a:endParaRPr lang="hu-HU" smtClean="0"/>
          </a:p>
          <a:p>
            <a:pPr lvl="1"/>
            <a:r>
              <a:rPr lang="en-US" smtClean="0"/>
              <a:t>Next</a:t>
            </a:r>
            <a:r>
              <a:rPr lang="en-US"/>
              <a:t>, </a:t>
            </a:r>
            <a:r>
              <a:rPr lang="en-US" smtClean="0"/>
              <a:t>add </a:t>
            </a:r>
            <a:r>
              <a:rPr lang="en-US"/>
              <a:t>a class-level variable to hold an instance of a RecyclableMemoryStreamManager </a:t>
            </a:r>
            <a:r>
              <a:rPr lang="en-US"/>
              <a:t>which </a:t>
            </a:r>
            <a:r>
              <a:rPr lang="en-US" smtClean="0"/>
              <a:t>create </a:t>
            </a:r>
            <a:r>
              <a:rPr lang="en-US"/>
              <a:t>in the </a:t>
            </a:r>
            <a:r>
              <a:rPr lang="en-US"/>
              <a:t>constructor</a:t>
            </a:r>
            <a:r>
              <a:rPr lang="en-US" smtClean="0"/>
              <a:t>.</a:t>
            </a:r>
            <a:endParaRPr lang="hu-HU" smtClean="0"/>
          </a:p>
          <a:p>
            <a:pPr lvl="1"/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02" y="4585951"/>
            <a:ext cx="6953195" cy="1879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62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Logging requests and responses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Now that the setup work for our new middleware is done we will come back to its Invoke function.</a:t>
            </a:r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43" y="2984680"/>
            <a:ext cx="4850497" cy="12653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Logging requests and responses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90918"/>
            <a:ext cx="7886700" cy="5074275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First, we are going to look at the LogRequest function, and a helper function it </a:t>
            </a:r>
            <a:r>
              <a:rPr lang="en-US"/>
              <a:t>uses</a:t>
            </a:r>
            <a:r>
              <a:rPr lang="en-US" smtClean="0"/>
              <a:t>.</a:t>
            </a:r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r>
              <a:rPr lang="en-US" smtClean="0"/>
              <a:t>The </a:t>
            </a:r>
            <a:r>
              <a:rPr lang="en-US"/>
              <a:t>key to getting this function to work and allow reading of the request body was context.Request.EnableBuffering() which allows us to read from the beginning of the stream.</a:t>
            </a:r>
            <a:endParaRPr lang="hu-HU" smtClean="0"/>
          </a:p>
          <a:p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29" y="2189407"/>
            <a:ext cx="7408741" cy="3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Logging requests and responses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next function is LogResponse which is used to execute the next bit of middleware in the pipeline, using await _next(context) and then logging the response body after the rest of the pipeline has </a:t>
            </a:r>
            <a:r>
              <a:rPr lang="en-US"/>
              <a:t>run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As you can see the trick to reading the response body is replacing the stream being used with a new MemoryStream and then copying the data back to the original body steam.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1103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1968</TotalTime>
  <Words>630</Words>
  <Application>Microsoft Office PowerPoint</Application>
  <PresentationFormat>Diavetítés a képernyőre (4:3 oldalarány)</PresentationFormat>
  <Paragraphs>69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Code Pro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451</cp:revision>
  <dcterms:created xsi:type="dcterms:W3CDTF">2020-02-07T09:37:41Z</dcterms:created>
  <dcterms:modified xsi:type="dcterms:W3CDTF">2020-05-14T17:29:46Z</dcterms:modified>
</cp:coreProperties>
</file>