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78" r:id="rId2"/>
    <p:sldId id="279" r:id="rId3"/>
    <p:sldId id="265" r:id="rId4"/>
    <p:sldId id="280" r:id="rId5"/>
    <p:sldId id="281" r:id="rId6"/>
    <p:sldId id="282" r:id="rId7"/>
    <p:sldId id="283" r:id="rId8"/>
    <p:sldId id="284" r:id="rId9"/>
    <p:sldId id="261" r:id="rId10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6" autoAdjust="0"/>
    <p:restoredTop sz="94660"/>
  </p:normalViewPr>
  <p:slideViewPr>
    <p:cSldViewPr snapToGrid="0">
      <p:cViewPr varScale="1">
        <p:scale>
          <a:sx n="74" d="100"/>
          <a:sy n="74" d="100"/>
        </p:scale>
        <p:origin x="4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550BB-1B4C-4DB1-AC8F-A3891D558A67}" type="datetimeFigureOut">
              <a:rPr lang="hu-HU" smtClean="0"/>
              <a:t>2020.05.25.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6F55E-D967-4CF9-80E9-26EC0F5314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7713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459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095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7145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774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2288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546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2020.05.25.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354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2020.05.25.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903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2020.05.25.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418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7930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7989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43BC5-7275-440E-B39A-B5371C197532}" type="datetimeFigureOut">
              <a:rPr lang="hu-HU" smtClean="0"/>
              <a:t>2020.05.25.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9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fundamentals/error-handling?view=aspnetcore-3.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akeupandcode.com/handling-errors-in-asp-net-core-3-1/" TargetMode="External"/><Relationship Id="rId4" Type="http://schemas.openxmlformats.org/officeDocument/2006/relationships/hyperlink" Target="https://docs.microsoft.com/en-us/aspnet/core/web-api/handle-errors?view=aspnetcore-3.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1"/>
          <p:cNvSpPr txBox="1">
            <a:spLocks/>
          </p:cNvSpPr>
          <p:nvPr/>
        </p:nvSpPr>
        <p:spPr bwMode="auto">
          <a:xfrm>
            <a:off x="1042988" y="2500313"/>
            <a:ext cx="5473228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 cap="all" baseline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hu-HU" smtClean="0"/>
              <a:t>Error handling</a:t>
            </a:r>
            <a:endParaRPr lang="hu-HU">
              <a:solidFill>
                <a:sysClr val="window" lastClr="FFFFFF"/>
              </a:solidFill>
            </a:endParaRPr>
          </a:p>
        </p:txBody>
      </p:sp>
      <p:sp>
        <p:nvSpPr>
          <p:cNvPr id="6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</a:rPr>
              <a:t>EFOP-3.4.3-16-2016-00009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4" name="Szövegdoboz 1"/>
          <p:cNvSpPr txBox="1"/>
          <p:nvPr/>
        </p:nvSpPr>
        <p:spPr>
          <a:xfrm>
            <a:off x="0" y="4500563"/>
            <a:ext cx="50613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>
                <a:hlinkClick r:id="rId3"/>
              </a:rPr>
              <a:t>https</a:t>
            </a:r>
            <a:r>
              <a:rPr lang="hu-HU">
                <a:hlinkClick r:id="rId3"/>
              </a:rPr>
              <a:t>://</a:t>
            </a:r>
            <a:r>
              <a:rPr lang="hu-HU" smtClean="0">
                <a:hlinkClick r:id="rId3"/>
              </a:rPr>
              <a:t>docs.microsoft.com/en-us/aspnet/core/fundamentals/error-handling?view=aspnetcore-3.1</a:t>
            </a:r>
            <a:endParaRPr lang="hu-HU" smtClean="0"/>
          </a:p>
          <a:p>
            <a:r>
              <a:rPr lang="hu-HU">
                <a:hlinkClick r:id="rId4"/>
              </a:rPr>
              <a:t>https</a:t>
            </a:r>
            <a:r>
              <a:rPr lang="hu-HU">
                <a:hlinkClick r:id="rId4"/>
              </a:rPr>
              <a:t>://</a:t>
            </a:r>
            <a:r>
              <a:rPr lang="hu-HU" smtClean="0">
                <a:hlinkClick r:id="rId4"/>
              </a:rPr>
              <a:t>docs.microsoft.com/en-us/aspnet/core/web-api/handle-errors?view=aspnetcore-3.1</a:t>
            </a:r>
            <a:endParaRPr lang="hu-HU" smtClean="0"/>
          </a:p>
          <a:p>
            <a:r>
              <a:rPr lang="hu-HU">
                <a:hlinkClick r:id="rId5"/>
              </a:rPr>
              <a:t>https://wakeupandcode.com/handling-errors-in-asp-net-core-3-1/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902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Developer Exception Page</a:t>
            </a:r>
            <a:endParaRPr lang="nl-NL" altLang="hu-HU" sz="2800" b="1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In ASP .NET Core MVC web apps, unhandled exceptions are typically handled in different ways, depending on whatever environment the app is </a:t>
            </a:r>
            <a:r>
              <a:rPr lang="en-US"/>
              <a:t>running </a:t>
            </a:r>
            <a:r>
              <a:rPr lang="en-US" smtClean="0"/>
              <a:t>in.</a:t>
            </a:r>
            <a:endParaRPr lang="hu-HU" smtClean="0"/>
          </a:p>
          <a:p>
            <a:r>
              <a:rPr lang="en-US" smtClean="0"/>
              <a:t>The </a:t>
            </a:r>
            <a:r>
              <a:rPr lang="en-US"/>
              <a:t>default template uses the DeveloperExceptionPage middleware in a development environment but redirects to a shared Error view in </a:t>
            </a:r>
            <a:r>
              <a:rPr lang="en-US"/>
              <a:t>non-development </a:t>
            </a:r>
            <a:r>
              <a:rPr lang="en-US" smtClean="0"/>
              <a:t>scenarios.</a:t>
            </a:r>
            <a:endParaRPr lang="hu-HU" smtClean="0"/>
          </a:p>
          <a:p>
            <a:r>
              <a:rPr lang="en-US"/>
              <a:t>The Developer Exception Page displays detailed information about request exceptions.</a:t>
            </a:r>
          </a:p>
          <a:p>
            <a:r>
              <a:rPr lang="en-US"/>
              <a:t>The page is made available by the Microsoft.AspNetCore.Diagnostics package, which is in the Microsoft.AspNetCore.App metapackage.</a:t>
            </a:r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288032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Developer Exception Page</a:t>
            </a:r>
            <a:endParaRPr lang="nl-NL" altLang="hu-HU" sz="2800" b="1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Add code to the Startup.Configure method to enable the page when the app is running in the Development </a:t>
            </a:r>
            <a:r>
              <a:rPr lang="en-US"/>
              <a:t>environment</a:t>
            </a:r>
            <a:r>
              <a:rPr lang="en-US" smtClean="0"/>
              <a:t>:</a:t>
            </a:r>
            <a:endParaRPr lang="hu-HU" smtClean="0"/>
          </a:p>
          <a:p>
            <a:endParaRPr lang="hu-HU"/>
          </a:p>
          <a:p>
            <a:endParaRPr lang="hu-HU" smtClean="0"/>
          </a:p>
          <a:p>
            <a:endParaRPr lang="hu-HU" smtClean="0"/>
          </a:p>
          <a:p>
            <a:endParaRPr lang="hu-HU" smtClean="0"/>
          </a:p>
          <a:p>
            <a:endParaRPr lang="hu-HU"/>
          </a:p>
          <a:p>
            <a:r>
              <a:rPr lang="en-US"/>
              <a:t>Place the call to UseDeveloperExceptionPage before any middleware that you want to catch </a:t>
            </a:r>
            <a:r>
              <a:rPr lang="en-US"/>
              <a:t>exceptions</a:t>
            </a:r>
            <a:r>
              <a:rPr lang="en-US" smtClean="0"/>
              <a:t>.</a:t>
            </a:r>
            <a:endParaRPr lang="hu-HU" smtClean="0"/>
          </a:p>
          <a:p>
            <a:r>
              <a:rPr lang="en-US"/>
              <a:t>Enable the Developer Exception Page only when the app is running in the Development environment. You don't want to share detailed exception information publicly when the app runs in production.</a:t>
            </a:r>
            <a:endParaRPr lang="hu-HU" smtClean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699" y="2643523"/>
            <a:ext cx="3796602" cy="179968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5250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Developer Exception Page</a:t>
            </a:r>
            <a:endParaRPr lang="nl-NL" altLang="hu-HU" sz="2800" b="1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/>
          </a:bodyPr>
          <a:lstStyle/>
          <a:p>
            <a:r>
              <a:rPr lang="en-US"/>
              <a:t>The page includes the following information about the exception and the </a:t>
            </a:r>
            <a:r>
              <a:rPr lang="en-US"/>
              <a:t>request</a:t>
            </a:r>
            <a:r>
              <a:rPr lang="en-US" smtClean="0"/>
              <a:t>:</a:t>
            </a:r>
            <a:endParaRPr lang="en-US"/>
          </a:p>
          <a:p>
            <a:pPr lvl="1"/>
            <a:r>
              <a:rPr lang="en-US"/>
              <a:t>Stack trace</a:t>
            </a:r>
          </a:p>
          <a:p>
            <a:pPr lvl="1"/>
            <a:r>
              <a:rPr lang="en-US"/>
              <a:t>Query string parameters (if any)</a:t>
            </a:r>
          </a:p>
          <a:p>
            <a:pPr lvl="1"/>
            <a:r>
              <a:rPr lang="en-US"/>
              <a:t>Cookies (if any)</a:t>
            </a:r>
          </a:p>
          <a:p>
            <a:pPr lvl="1"/>
            <a:r>
              <a:rPr lang="en-US"/>
              <a:t>Headers</a:t>
            </a:r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252237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Exception handler page</a:t>
            </a:r>
            <a:endParaRPr lang="nl-NL" altLang="hu-HU" sz="2800" b="1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/>
          </a:bodyPr>
          <a:lstStyle/>
          <a:p>
            <a:r>
              <a:rPr lang="en-US"/>
              <a:t>To configure a custom error handling page for the Production environment, use the Exception Handling Middleware. The </a:t>
            </a:r>
            <a:r>
              <a:rPr lang="en-US"/>
              <a:t>middleware</a:t>
            </a:r>
            <a:r>
              <a:rPr lang="en-US" smtClean="0"/>
              <a:t>:</a:t>
            </a:r>
            <a:endParaRPr lang="en-US"/>
          </a:p>
          <a:p>
            <a:pPr lvl="1"/>
            <a:r>
              <a:rPr lang="en-US"/>
              <a:t>Catches and logs exceptions.</a:t>
            </a:r>
          </a:p>
          <a:p>
            <a:pPr lvl="1"/>
            <a:r>
              <a:rPr lang="en-US"/>
              <a:t>Re-executes the request in an alternate pipeline for the page or controller indicated. The request isn't re-executed if the response has </a:t>
            </a:r>
            <a:r>
              <a:rPr lang="en-US"/>
              <a:t>started</a:t>
            </a:r>
            <a:r>
              <a:rPr lang="en-US" smtClean="0"/>
              <a:t>.</a:t>
            </a:r>
            <a:endParaRPr lang="hu-HU" smtClean="0"/>
          </a:p>
          <a:p>
            <a:r>
              <a:rPr lang="en-US"/>
              <a:t>In non-development environments, Exception Handling Middleware can be used to produce an error payload:</a:t>
            </a:r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27380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Exception handler page</a:t>
            </a:r>
            <a:endParaRPr lang="nl-NL" altLang="hu-HU" sz="2800" b="1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/>
          </a:bodyPr>
          <a:lstStyle/>
          <a:p>
            <a:r>
              <a:rPr lang="en-US"/>
              <a:t>In Startup.Configure, invoke UseExceptionHandler to use the middleware:</a:t>
            </a:r>
            <a:endParaRPr lang="hu-HU" smtClean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390" y="2822955"/>
            <a:ext cx="3833195" cy="201950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6978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Exception handler page</a:t>
            </a:r>
            <a:endParaRPr lang="nl-NL" altLang="hu-HU" sz="2800" b="1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/>
          </a:bodyPr>
          <a:lstStyle/>
          <a:p>
            <a:r>
              <a:rPr lang="en-US"/>
              <a:t>Configure a controller action to respond to the /</a:t>
            </a:r>
            <a:r>
              <a:rPr lang="en-US"/>
              <a:t>error </a:t>
            </a:r>
            <a:r>
              <a:rPr lang="en-US" smtClean="0"/>
              <a:t>route</a:t>
            </a:r>
            <a:r>
              <a:rPr lang="hu-HU" smtClean="0"/>
              <a:t>.</a:t>
            </a:r>
          </a:p>
          <a:p>
            <a:pPr lvl="1"/>
            <a:r>
              <a:rPr lang="en-US"/>
              <a:t>Use IExceptionHandlerPathFeature to access the exception and the original request path in an error handler controller </a:t>
            </a:r>
            <a:r>
              <a:rPr lang="en-US"/>
              <a:t>or </a:t>
            </a:r>
            <a:r>
              <a:rPr lang="en-US" smtClean="0"/>
              <a:t>page</a:t>
            </a:r>
            <a:endParaRPr lang="hu-HU" smtClean="0"/>
          </a:p>
          <a:p>
            <a:pPr lvl="1"/>
            <a:r>
              <a:rPr lang="en-US"/>
              <a:t>Do not serve sensitive error information to clients. Serving errors is a </a:t>
            </a:r>
            <a:r>
              <a:rPr lang="en-US"/>
              <a:t>security </a:t>
            </a:r>
            <a:r>
              <a:rPr lang="en-US" smtClean="0"/>
              <a:t>risk</a:t>
            </a:r>
            <a:r>
              <a:rPr lang="hu-HU" smtClean="0"/>
              <a:t>!</a:t>
            </a:r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45" y="4520147"/>
            <a:ext cx="7665909" cy="221550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3330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Database error page</a:t>
            </a:r>
            <a:endParaRPr lang="nl-NL" altLang="hu-HU" sz="2800" b="1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/>
          </a:bodyPr>
          <a:lstStyle/>
          <a:p>
            <a:r>
              <a:rPr lang="en-US"/>
              <a:t>Database Error Page Middleware captures database-related exceptions that can be resolved by using Entity Framework migrations.</a:t>
            </a:r>
          </a:p>
          <a:p>
            <a:pPr lvl="1"/>
            <a:r>
              <a:rPr lang="en-US"/>
              <a:t>When these exceptions occur, an HTML response with details of possible actions to resolve the issue is generated.</a:t>
            </a:r>
          </a:p>
          <a:p>
            <a:pPr lvl="1"/>
            <a:r>
              <a:rPr lang="en-US"/>
              <a:t>This page should be enabled only in the Development environment</a:t>
            </a:r>
            <a:r>
              <a:rPr lang="en-US"/>
              <a:t>. </a:t>
            </a:r>
            <a:endParaRPr lang="hu-HU" smtClean="0"/>
          </a:p>
          <a:p>
            <a:r>
              <a:rPr lang="en-US" smtClean="0"/>
              <a:t>Enable </a:t>
            </a:r>
            <a:r>
              <a:rPr lang="en-US"/>
              <a:t>the page by adding code to Startup.Configure:</a:t>
            </a:r>
            <a:endParaRPr lang="hu-HU" smtClean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641" y="5400071"/>
            <a:ext cx="3586841" cy="11810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3500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1"/>
          <p:cNvSpPr txBox="1">
            <a:spLocks/>
          </p:cNvSpPr>
          <p:nvPr/>
        </p:nvSpPr>
        <p:spPr bwMode="auto">
          <a:xfrm>
            <a:off x="1042987" y="2500313"/>
            <a:ext cx="4366139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 cap="all" baseline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hu-HU" smtClean="0">
                <a:solidFill>
                  <a:sysClr val="window" lastClr="FFFFFF"/>
                </a:solidFill>
              </a:rPr>
              <a:t>Köszönöm</a:t>
            </a:r>
            <a:br>
              <a:rPr lang="hu-HU" smtClean="0">
                <a:solidFill>
                  <a:sysClr val="window" lastClr="FFFFFF"/>
                </a:solidFill>
              </a:rPr>
            </a:br>
            <a:r>
              <a:rPr lang="hu-HU" smtClean="0">
                <a:solidFill>
                  <a:sysClr val="window" lastClr="FFFFFF"/>
                </a:solidFill>
              </a:rPr>
              <a:t>a figyelmet!</a:t>
            </a:r>
            <a:endParaRPr lang="hu-HU">
              <a:solidFill>
                <a:sysClr val="window" lastClr="FFFFFF"/>
              </a:solidFill>
            </a:endParaRPr>
          </a:p>
        </p:txBody>
      </p:sp>
      <p:sp>
        <p:nvSpPr>
          <p:cNvPr id="6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</a:rPr>
              <a:t>EFOP-3.4.3-16-2016-00009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</p:spTree>
    <p:extLst>
      <p:ext uri="{BB962C8B-B14F-4D97-AF65-F5344CB8AC3E}">
        <p14:creationId xmlns:p14="http://schemas.microsoft.com/office/powerpoint/2010/main" val="315233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2039</TotalTime>
  <Words>494</Words>
  <Application>Microsoft Office PowerPoint</Application>
  <PresentationFormat>Diavetítés a képernyőre (4:3 oldalarány)</PresentationFormat>
  <Paragraphs>59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Office-téma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A Horvath</dc:creator>
  <cp:lastModifiedBy>A Horvath</cp:lastModifiedBy>
  <cp:revision>486</cp:revision>
  <dcterms:created xsi:type="dcterms:W3CDTF">2020-02-07T09:37:41Z</dcterms:created>
  <dcterms:modified xsi:type="dcterms:W3CDTF">2020-05-25T19:09:56Z</dcterms:modified>
</cp:coreProperties>
</file>