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6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websockets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websockets?view=aspnetcore-3.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u-matei.com/blog/aspnet-core-websockets-middlewar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u-HU" smtClean="0"/>
              <a:t>Real-time apps: </a:t>
            </a:r>
            <a:r>
              <a:rPr lang="hu-HU" smtClean="0"/>
              <a:t>websocket</a:t>
            </a:r>
            <a:endParaRPr lang="hu-HU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https://docs.microsoft.com/en-us/aspnet/core/fundamentals/websockets?view=aspnetcore-3.1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Send and receive messages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2" name="Tartalom helye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355" y="1534520"/>
            <a:ext cx="7207274" cy="48276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2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Send and receive messages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accepting the WebSocket connection before beginning the loop, the middleware pipeline ends.</a:t>
            </a:r>
          </a:p>
          <a:p>
            <a:r>
              <a:rPr lang="en-US"/>
              <a:t>Upon closing the socket, the pipeline unwinds. That is, the request stops moving forward in the pipeline when the WebSocket is accepted.</a:t>
            </a:r>
          </a:p>
          <a:p>
            <a:r>
              <a:rPr lang="en-US"/>
              <a:t>When the loop is finished and the socket is closed, the request proceeds back up the pipeline.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69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Handle client disconnects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6642" y="1532586"/>
            <a:ext cx="7886700" cy="504851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 server is not automatically informed when the client disconnects due to loss of connectivity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server receives a disconnect message only if the client sends it, which can't be done if the internet connection is lost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If you want to take some action when that happens, set a timeout after nothing is received from the client within a certain time window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If the client isn't always sending messages and you don't want to timeout just because the connection goes idle, have the client use a timer to send a ping message every X seconds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On the server, if a message hasn't arrived within 2*X seconds after the previous one, terminate the connection and report that the client disconnected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Wait for twice the expected time interval to leave extra time for network delays that might hold up the ping message.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0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More information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6" name="Tartalom helye 5"/>
          <p:cNvSpPr txBox="1">
            <a:spLocks noGrp="1"/>
          </p:cNvSpPr>
          <p:nvPr>
            <p:ph idx="1"/>
          </p:nvPr>
        </p:nvSpPr>
        <p:spPr>
          <a:xfrm>
            <a:off x="628650" y="1825624"/>
            <a:ext cx="7886700" cy="3068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For more information about Websockets click the following link:</a:t>
            </a:r>
          </a:p>
          <a:p>
            <a:r>
              <a:rPr lang="hu-HU">
                <a:hlinkClick r:id="rId3"/>
              </a:rPr>
              <a:t>https://</a:t>
            </a:r>
            <a:r>
              <a:rPr lang="hu-HU" smtClean="0">
                <a:hlinkClick r:id="rId3"/>
              </a:rPr>
              <a:t>docs.microsoft.com/en-us/aspnet/core/fundamentals/websockets?view=aspnetcore-3.1</a:t>
            </a:r>
            <a:endParaRPr lang="hu-HU" smtClean="0"/>
          </a:p>
          <a:p>
            <a:r>
              <a:rPr lang="hu-HU">
                <a:hlinkClick r:id="rId4"/>
              </a:rPr>
              <a:t>https://radu-matei.com/blog/aspnet-core-websockets-middleware/</a:t>
            </a:r>
            <a:endParaRPr lang="hu-HU" smtClean="0"/>
          </a:p>
          <a:p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610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WebSocket (RFC 6455) is a protocol that enables two-way persistent communication channels over TCP </a:t>
            </a:r>
            <a:r>
              <a:rPr lang="en-US" smtClean="0"/>
              <a:t>connections.</a:t>
            </a:r>
            <a:endParaRPr lang="hu-HU" smtClean="0"/>
          </a:p>
          <a:p>
            <a:r>
              <a:rPr lang="en-US" smtClean="0"/>
              <a:t>It's </a:t>
            </a:r>
            <a:r>
              <a:rPr lang="en-US"/>
              <a:t>used in apps that benefit from fast, real-time communication, such as chat, dashboard, and game apps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Add the WebSockets middleware in the Configure method of the Startup </a:t>
            </a:r>
            <a:r>
              <a:rPr lang="en-US" smtClean="0"/>
              <a:t>class</a:t>
            </a:r>
            <a:r>
              <a:rPr lang="hu-HU" smtClean="0"/>
              <a:t>.</a:t>
            </a:r>
          </a:p>
          <a:p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88" y="5217083"/>
            <a:ext cx="4671224" cy="16409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3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Configure the middleware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following settings can be configured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 smtClean="0"/>
              <a:t>KeepAliveInterval</a:t>
            </a:r>
            <a:r>
              <a:rPr lang="hu-HU" smtClean="0"/>
              <a:t>:</a:t>
            </a:r>
            <a:r>
              <a:rPr lang="en-US" smtClean="0"/>
              <a:t> </a:t>
            </a:r>
            <a:r>
              <a:rPr lang="en-US"/>
              <a:t>How frequently to send "ping" frames to the client to ensure proxies keep the connection open. The default is two minutes.</a:t>
            </a:r>
          </a:p>
          <a:p>
            <a:pPr lvl="1"/>
            <a:r>
              <a:rPr lang="en-US" smtClean="0"/>
              <a:t>ReceiveBufferSize</a:t>
            </a:r>
            <a:r>
              <a:rPr lang="hu-HU" smtClean="0"/>
              <a:t>: </a:t>
            </a:r>
            <a:r>
              <a:rPr lang="en-US" smtClean="0"/>
              <a:t>The </a:t>
            </a:r>
            <a:r>
              <a:rPr lang="en-US"/>
              <a:t>size of the buffer used to receive data. Advanced users may need to change this for performance tuning based on the size of the data. The default is 4 KB.</a:t>
            </a:r>
          </a:p>
          <a:p>
            <a:pPr lvl="1"/>
            <a:r>
              <a:rPr lang="en-US" smtClean="0"/>
              <a:t>AllowedOrigins</a:t>
            </a:r>
            <a:r>
              <a:rPr lang="hu-HU" smtClean="0"/>
              <a:t>: </a:t>
            </a:r>
            <a:r>
              <a:rPr lang="en-US" smtClean="0"/>
              <a:t>A </a:t>
            </a:r>
            <a:r>
              <a:rPr lang="en-US"/>
              <a:t>list of allowed Origin header values for WebSocket requests. By default, all origins are allowed. See "WebSocket origin restriction" below for details.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5699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Accept WebSocket requests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Somewhere later in the request life cycle (later in the Configure method or in an action method, for example) check if it's a WebSocket request and accept the WebSocket request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following example is from later in the Configure </a:t>
            </a:r>
            <a:r>
              <a:rPr lang="en-US" smtClean="0"/>
              <a:t>method</a:t>
            </a:r>
            <a:r>
              <a:rPr lang="hu-HU" smtClean="0"/>
              <a:t>.</a:t>
            </a:r>
          </a:p>
          <a:p>
            <a:r>
              <a:rPr lang="en-US"/>
              <a:t>A WebSocket request could come in on any URL, but this sample code only accepts requests for /ws.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3422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Accept WebSocket requests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2" name="Tartalom helye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997" y="1574744"/>
            <a:ext cx="8175981" cy="4877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1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Accept WebSocket requests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using a WebSocket, you must keep the middleware pipeline running for the duration of the </a:t>
            </a:r>
            <a:r>
              <a:rPr lang="en-US" smtClean="0"/>
              <a:t>connection.</a:t>
            </a:r>
            <a:endParaRPr lang="hu-HU" smtClean="0"/>
          </a:p>
          <a:p>
            <a:r>
              <a:rPr lang="en-US" smtClean="0"/>
              <a:t>If </a:t>
            </a:r>
            <a:r>
              <a:rPr lang="en-US"/>
              <a:t>you attempt to send or receive a WebSocket message after the middleware pipeline ends, you may </a:t>
            </a:r>
            <a:r>
              <a:rPr lang="en-US" smtClean="0"/>
              <a:t>get </a:t>
            </a:r>
            <a:r>
              <a:rPr lang="en-US"/>
              <a:t>an exception like the following</a:t>
            </a:r>
            <a:r>
              <a:rPr lang="en-US" smtClean="0"/>
              <a:t>:</a:t>
            </a:r>
            <a:endParaRPr lang="hu-HU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628651" y="4545747"/>
            <a:ext cx="791368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System.Net.WebSockets.WebSocketException (0x80004005): The remote party closed the WebSocket connection without completing the close handshake. ---&gt; System.ObjectDisposedException: Cannot write to the response body, the response has completed.</a:t>
            </a:r>
          </a:p>
          <a:p>
            <a:r>
              <a:rPr lang="en-US" sz="2000"/>
              <a:t>Object name: 'HttpResponseStream'.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337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Accept WebSocket requests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you're using a background service to write data to a WebSocket, make sure you keep the middleware pipeline </a:t>
            </a:r>
            <a:r>
              <a:rPr lang="en-US" smtClean="0"/>
              <a:t>running.</a:t>
            </a:r>
            <a:endParaRPr lang="hu-HU" smtClean="0"/>
          </a:p>
          <a:p>
            <a:r>
              <a:rPr lang="en-US" smtClean="0"/>
              <a:t>Do </a:t>
            </a:r>
            <a:r>
              <a:rPr lang="en-US"/>
              <a:t>this by using a TaskCompletionSource&lt;TResult</a:t>
            </a:r>
            <a:r>
              <a:rPr lang="en-US" smtClean="0"/>
              <a:t>&gt;.</a:t>
            </a:r>
            <a:endParaRPr lang="hu-HU" smtClean="0"/>
          </a:p>
          <a:p>
            <a:r>
              <a:rPr lang="en-US" smtClean="0"/>
              <a:t>Pass </a:t>
            </a:r>
            <a:r>
              <a:rPr lang="en-US"/>
              <a:t>the TaskCompletionSource to your background service and have it call TrySetResult when you finish with the </a:t>
            </a:r>
            <a:r>
              <a:rPr lang="en-US" smtClean="0"/>
              <a:t>WebSocket.</a:t>
            </a:r>
            <a:endParaRPr lang="hu-HU" smtClean="0"/>
          </a:p>
          <a:p>
            <a:r>
              <a:rPr lang="en-US" smtClean="0"/>
              <a:t>Then </a:t>
            </a:r>
            <a:r>
              <a:rPr lang="en-US"/>
              <a:t>await the Task property during the request, as shown in the following </a:t>
            </a:r>
            <a:r>
              <a:rPr lang="en-US" smtClean="0"/>
              <a:t>example</a:t>
            </a:r>
            <a:r>
              <a:rPr lang="hu-HU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3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Accept WebSocket requests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3543255"/>
            <a:ext cx="7886700" cy="263370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 WebSocket closed exception can also happen if you return too soon from an action </a:t>
            </a:r>
            <a:r>
              <a:rPr lang="en-US" smtClean="0"/>
              <a:t>method.</a:t>
            </a:r>
            <a:endParaRPr lang="hu-HU" smtClean="0"/>
          </a:p>
          <a:p>
            <a:r>
              <a:rPr lang="en-US" smtClean="0"/>
              <a:t>If </a:t>
            </a:r>
            <a:r>
              <a:rPr lang="en-US"/>
              <a:t>you accept a socket in an action method, wait for the code that uses the socket to complete before returning from the action method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Never use Task.Wait(), Task.Result, or similar blocking calls to wait for the socket to complete, as that can cause serious threading issues. Always use await.</a:t>
            </a:r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08" y="1353343"/>
            <a:ext cx="6880360" cy="20182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37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Send and receive messages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AcceptWebSocketAsync method upgrades the TCP connection to a WebSocket connection and provides a WebSocket </a:t>
            </a:r>
            <a:r>
              <a:rPr lang="en-US" smtClean="0"/>
              <a:t>object.</a:t>
            </a:r>
            <a:endParaRPr lang="hu-HU" smtClean="0"/>
          </a:p>
          <a:p>
            <a:r>
              <a:rPr lang="en-US" smtClean="0"/>
              <a:t>Use </a:t>
            </a:r>
            <a:r>
              <a:rPr lang="en-US"/>
              <a:t>the WebSocket object to send and receive messages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code shown earlier that accepts the WebSocket request passes the WebSocket object to an Echo </a:t>
            </a:r>
            <a:r>
              <a:rPr lang="en-US" smtClean="0"/>
              <a:t>method.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code receives a message and immediately sends back the same message. Messages are sent and received in a loop until the client closes the </a:t>
            </a:r>
            <a:r>
              <a:rPr lang="en-US" smtClean="0"/>
              <a:t>connection</a:t>
            </a:r>
            <a:r>
              <a:rPr lang="hu-HU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1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952</Words>
  <Application>Microsoft Office PowerPoint</Application>
  <PresentationFormat>Diavetítés a képernyőre (4:3 oldalarány)</PresentationFormat>
  <Paragraphs>80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603</cp:revision>
  <dcterms:created xsi:type="dcterms:W3CDTF">2020-02-07T09:37:41Z</dcterms:created>
  <dcterms:modified xsi:type="dcterms:W3CDTF">2020-06-05T22:16:40Z</dcterms:modified>
</cp:coreProperties>
</file>