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6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ignalr/introduction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spnet/core/tutorials/signalr?view=aspnetcore-3.1&amp;tabs=visual-studio-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ignalr/configuration?view=aspnetcore-3.1&amp;tabs=dot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signalr?view=aspnetcore-3.1&amp;tabs=visual-studio-code#add-signalr-client-co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hu-HU" smtClean="0"/>
              <a:t>Real-time apps: </a:t>
            </a:r>
            <a:r>
              <a:rPr lang="hu-HU" smtClean="0"/>
              <a:t>signalr</a:t>
            </a:r>
            <a:endParaRPr lang="hu-HU"/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103674"/>
            <a:ext cx="506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docs.microsoft.com/en-us/aspnet/core/signalr/introduction?view=aspnetcore-3.1</a:t>
            </a:r>
            <a:endParaRPr lang="hu-HU" smtClean="0"/>
          </a:p>
          <a:p>
            <a:r>
              <a:rPr lang="hu-HU">
                <a:hlinkClick r:id="rId4"/>
              </a:rPr>
              <a:t>https://docs.microsoft.com/en-us/aspnet/core/tutorials/signalr?view=aspnetcore-3.1&amp;tabs=visual-studio-code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Configure SignalR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SignalR server must be configured to pass SignalR requests to </a:t>
            </a:r>
            <a:r>
              <a:rPr lang="en-US"/>
              <a:t>SignalR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en-US"/>
              <a:t>Add the following highlighted code to the </a:t>
            </a:r>
            <a:r>
              <a:rPr lang="en-US" i="1"/>
              <a:t>Startup.cs</a:t>
            </a:r>
            <a:r>
              <a:rPr lang="en-US"/>
              <a:t> </a:t>
            </a:r>
            <a:r>
              <a:rPr lang="en-US"/>
              <a:t>file</a:t>
            </a:r>
            <a:r>
              <a:rPr lang="en-US" smtClean="0"/>
              <a:t>.</a:t>
            </a:r>
            <a:endParaRPr lang="hu-HU" smtClean="0"/>
          </a:p>
          <a:p>
            <a:pPr lvl="1"/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97" y="3127711"/>
            <a:ext cx="6528006" cy="37302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6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Configure SignalR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5" y="1303049"/>
            <a:ext cx="6212246" cy="54261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55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Configure SignalR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965915"/>
          </a:xfrm>
        </p:spPr>
        <p:txBody>
          <a:bodyPr>
            <a:normAutofit/>
          </a:bodyPr>
          <a:lstStyle/>
          <a:p>
            <a:r>
              <a:rPr lang="en-US"/>
              <a:t>These changes add SignalR to the ASP.NET Core dependency injection and routing </a:t>
            </a:r>
            <a:r>
              <a:rPr lang="en-US"/>
              <a:t>systems</a:t>
            </a:r>
            <a:r>
              <a:rPr lang="en-US" smtClean="0"/>
              <a:t>.</a:t>
            </a:r>
            <a:endParaRPr lang="hu-HU" smtClean="0"/>
          </a:p>
          <a:p>
            <a:endParaRPr lang="hu-HU" smtClean="0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655638" y="2791539"/>
            <a:ext cx="7886700" cy="2218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For more information about Configure SignalR click the following link:</a:t>
            </a:r>
          </a:p>
          <a:p>
            <a:r>
              <a:rPr lang="hu-HU">
                <a:hlinkClick r:id="rId3"/>
              </a:rPr>
              <a:t>https://docs.microsoft.com/en-us/aspnet/core/signalr/configuration?view=aspnetcore-3.1&amp;tabs=dotnet</a:t>
            </a:r>
            <a:endParaRPr lang="hu-HU" sz="2200"/>
          </a:p>
        </p:txBody>
      </p:sp>
    </p:spTree>
    <p:extLst>
      <p:ext uri="{BB962C8B-B14F-4D97-AF65-F5344CB8AC3E}">
        <p14:creationId xmlns:p14="http://schemas.microsoft.com/office/powerpoint/2010/main" val="23296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Run the app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In the integrated terminal, run the following </a:t>
            </a:r>
            <a:r>
              <a:rPr lang="en-US"/>
              <a:t>command</a:t>
            </a:r>
            <a:r>
              <a:rPr lang="en-US" smtClean="0"/>
              <a:t>:</a:t>
            </a:r>
            <a:endParaRPr lang="hu-HU" smtClean="0"/>
          </a:p>
          <a:p>
            <a:endParaRPr lang="hu-HU"/>
          </a:p>
          <a:p>
            <a:r>
              <a:rPr lang="en-US"/>
              <a:t>Copy the URL from the address bar, open another browser instance or tab, and paste the URL in the address </a:t>
            </a:r>
            <a:r>
              <a:rPr lang="en-US"/>
              <a:t>bar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Choose either browser, enter a name and message, and select the Send Message </a:t>
            </a:r>
            <a:r>
              <a:rPr lang="en-US"/>
              <a:t>button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name and message are displayed on both pages instantly.</a:t>
            </a:r>
            <a:endParaRPr lang="hu-HU" smtClean="0"/>
          </a:p>
          <a:p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81" y="2709392"/>
            <a:ext cx="4946621" cy="3944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9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/>
          </a:bodyPr>
          <a:lstStyle/>
          <a:p>
            <a:r>
              <a:rPr lang="en-US"/>
              <a:t>ASP.NET Core SignalR is an open-source library that simplifies adding real-time web functionality to </a:t>
            </a:r>
            <a:r>
              <a:rPr lang="en-US"/>
              <a:t>apps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SignalR provides an API for creating server-to-client remote procedure calls (RPC). The RPCs call JavaScript functions on clients from server-side .NET Core </a:t>
            </a:r>
            <a:r>
              <a:rPr lang="en-US"/>
              <a:t>code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Here are some features of SignalR for ASP.NET </a:t>
            </a:r>
            <a:r>
              <a:rPr lang="en-US"/>
              <a:t>Core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Handles connection management </a:t>
            </a:r>
            <a:r>
              <a:rPr lang="en-US"/>
              <a:t>automatically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Sends messages to all connected clients simultaneously. For example, a chat </a:t>
            </a:r>
            <a:r>
              <a:rPr lang="en-US"/>
              <a:t>room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Sends messages to specific clients or groups of </a:t>
            </a:r>
            <a:r>
              <a:rPr lang="en-US"/>
              <a:t>clients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Scales to handle increasing traffic.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8803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Transports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SignalR supports the following techniques for handling real-time communication (in order of graceful </a:t>
            </a:r>
            <a:r>
              <a:rPr lang="en-US"/>
              <a:t>fallback</a:t>
            </a:r>
            <a:r>
              <a:rPr lang="en-US" smtClean="0"/>
              <a:t>):</a:t>
            </a:r>
            <a:endParaRPr lang="en-US"/>
          </a:p>
          <a:p>
            <a:pPr lvl="1"/>
            <a:r>
              <a:rPr lang="en-US"/>
              <a:t>WebSockets</a:t>
            </a:r>
          </a:p>
          <a:p>
            <a:pPr lvl="1"/>
            <a:r>
              <a:rPr lang="en-US"/>
              <a:t>Server-Sent Events</a:t>
            </a:r>
          </a:p>
          <a:p>
            <a:pPr lvl="1"/>
            <a:r>
              <a:rPr lang="en-US"/>
              <a:t>Long Polling</a:t>
            </a:r>
          </a:p>
          <a:p>
            <a:r>
              <a:rPr lang="en-US"/>
              <a:t>SignalR automatically chooses the best transport method that is within the capabilities of the server and client.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2279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Hubs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SignalR uses hubs to communicate between clients and </a:t>
            </a:r>
            <a:r>
              <a:rPr lang="en-US"/>
              <a:t>servers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 hub is a high-level pipeline that allows a client and server to call methods on each </a:t>
            </a:r>
            <a:r>
              <a:rPr lang="en-US"/>
              <a:t>other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SignalR handles the dispatching across machine boundaries automatically, allowing clients to call methods on the server and vice </a:t>
            </a:r>
            <a:r>
              <a:rPr lang="en-US"/>
              <a:t>versa</a:t>
            </a:r>
            <a:r>
              <a:rPr lang="en-US" smtClean="0"/>
              <a:t>.</a:t>
            </a:r>
            <a:r>
              <a:rPr lang="hu-HU" smtClean="0"/>
              <a:t> </a:t>
            </a:r>
            <a:r>
              <a:rPr lang="en-US"/>
              <a:t>You can pass strongly-typed parameters to methods, which enables model binding.</a:t>
            </a:r>
            <a:endParaRPr lang="hu-HU" smtClean="0"/>
          </a:p>
          <a:p>
            <a:r>
              <a:rPr lang="en-US"/>
              <a:t>SignalR provides two built-in hub protocols</a:t>
            </a:r>
            <a:r>
              <a:rPr lang="en-US"/>
              <a:t>: </a:t>
            </a:r>
            <a:endParaRPr lang="hu-HU" smtClean="0"/>
          </a:p>
          <a:p>
            <a:pPr lvl="1"/>
            <a:r>
              <a:rPr lang="en-US" smtClean="0"/>
              <a:t>a </a:t>
            </a:r>
            <a:r>
              <a:rPr lang="en-US"/>
              <a:t>text protocol based </a:t>
            </a:r>
            <a:r>
              <a:rPr lang="en-US"/>
              <a:t>on </a:t>
            </a:r>
            <a:r>
              <a:rPr lang="en-US" smtClean="0"/>
              <a:t>JSON</a:t>
            </a:r>
            <a:r>
              <a:rPr lang="hu-HU" smtClean="0"/>
              <a:t>,</a:t>
            </a:r>
          </a:p>
          <a:p>
            <a:pPr lvl="1"/>
            <a:r>
              <a:rPr lang="en-US" smtClean="0"/>
              <a:t>a </a:t>
            </a:r>
            <a:r>
              <a:rPr lang="en-US"/>
              <a:t>binary protocol based </a:t>
            </a:r>
            <a:r>
              <a:rPr lang="en-US"/>
              <a:t>on </a:t>
            </a:r>
            <a:r>
              <a:rPr lang="en-US" smtClean="0"/>
              <a:t>MessagePack</a:t>
            </a:r>
            <a:r>
              <a:rPr lang="hu-HU" smtClean="0"/>
              <a:t>: </a:t>
            </a:r>
            <a:r>
              <a:rPr lang="en-US"/>
              <a:t>MessagePack generally creates smaller messages compared to JSON.</a:t>
            </a:r>
          </a:p>
          <a:p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2205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Hubs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Hubs call client-side code by sending messages that contain the name and parameters of the client-side </a:t>
            </a:r>
            <a:r>
              <a:rPr lang="en-US"/>
              <a:t>method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Objects sent as method parameters are deserialized using the configured </a:t>
            </a:r>
            <a:r>
              <a:rPr lang="en-US"/>
              <a:t>protocol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client tries to match the name to a method in the client-side code. When the client finds a match, it calls the method and passes to it the deserialized parameter data.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0573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Get started with ASP.NET Core SignalR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 smtClean="0"/>
              <a:t>Prerequisites</a:t>
            </a:r>
            <a:endParaRPr lang="hu-HU" smtClean="0"/>
          </a:p>
          <a:p>
            <a:pPr lvl="1"/>
            <a:r>
              <a:rPr lang="hu-HU"/>
              <a:t>Visual Studio Code</a:t>
            </a:r>
          </a:p>
          <a:p>
            <a:pPr lvl="1"/>
            <a:r>
              <a:rPr lang="hu-HU"/>
              <a:t>C# for Visual Studio Code (latest version)</a:t>
            </a:r>
          </a:p>
          <a:p>
            <a:pPr lvl="1"/>
            <a:r>
              <a:rPr lang="hu-HU"/>
              <a:t>.NET Core 3.0 SDK </a:t>
            </a:r>
            <a:r>
              <a:rPr lang="hu-HU"/>
              <a:t>or </a:t>
            </a:r>
            <a:r>
              <a:rPr lang="hu-HU" smtClean="0"/>
              <a:t>later</a:t>
            </a:r>
          </a:p>
          <a:p>
            <a:r>
              <a:rPr lang="en-US"/>
              <a:t>Create a web </a:t>
            </a:r>
            <a:r>
              <a:rPr lang="en-US"/>
              <a:t>app </a:t>
            </a:r>
            <a:r>
              <a:rPr lang="en-US" smtClean="0"/>
              <a:t>project</a:t>
            </a:r>
            <a:endParaRPr lang="hu-HU" smtClean="0"/>
          </a:p>
          <a:p>
            <a:pPr lvl="1"/>
            <a:r>
              <a:rPr lang="en-US"/>
              <a:t>Open the integrated terminal to the folder in which the new project folder will </a:t>
            </a:r>
            <a:r>
              <a:rPr lang="en-US"/>
              <a:t>be </a:t>
            </a:r>
            <a:r>
              <a:rPr lang="en-US" smtClean="0"/>
              <a:t>created</a:t>
            </a:r>
            <a:r>
              <a:rPr lang="hu-HU" smtClean="0"/>
              <a:t>.</a:t>
            </a:r>
            <a:endParaRPr lang="en-US"/>
          </a:p>
          <a:p>
            <a:pPr lvl="1"/>
            <a:r>
              <a:rPr lang="en-US"/>
              <a:t>Run the following commands: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774" y="5199442"/>
            <a:ext cx="4244427" cy="6990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78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Add the SignalR client library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the integrated terminal, run the following command to install </a:t>
            </a:r>
            <a:r>
              <a:rPr lang="en-US"/>
              <a:t>LibMan</a:t>
            </a:r>
            <a:r>
              <a:rPr lang="en-US" smtClean="0"/>
              <a:t>.</a:t>
            </a:r>
            <a:endParaRPr lang="hu-HU" smtClean="0"/>
          </a:p>
          <a:p>
            <a:endParaRPr lang="hu-HU"/>
          </a:p>
          <a:p>
            <a:r>
              <a:rPr lang="en-US"/>
              <a:t>Run the following command to get the SignalR client library by using LibMan. You might have to wait a few seconds before seeing </a:t>
            </a:r>
            <a:r>
              <a:rPr lang="en-US"/>
              <a:t>output</a:t>
            </a:r>
            <a:r>
              <a:rPr lang="en-US" smtClean="0"/>
              <a:t>.</a:t>
            </a:r>
            <a:endParaRPr lang="hu-HU" smtClean="0"/>
          </a:p>
          <a:p>
            <a:pPr lvl="1"/>
            <a:r>
              <a:rPr lang="hu-HU">
                <a:solidFill>
                  <a:schemeClr val="accent1">
                    <a:lumMod val="75000"/>
                  </a:schemeClr>
                </a:solidFill>
              </a:rPr>
              <a:t>libman install </a:t>
            </a:r>
            <a:r>
              <a:rPr lang="hu-HU"/>
              <a:t>@microsoft/signalr@latest -p unpkg -d wwwroot/js/signalr --files dist/browser/signalr.js --</a:t>
            </a:r>
            <a:r>
              <a:rPr lang="hu-HU"/>
              <a:t>files </a:t>
            </a:r>
            <a:r>
              <a:rPr lang="hu-HU" smtClean="0"/>
              <a:t>dist/browser/signalr.min.js</a:t>
            </a:r>
          </a:p>
          <a:p>
            <a:r>
              <a:rPr lang="en-US"/>
              <a:t>The parameters specify the following options:</a:t>
            </a:r>
          </a:p>
          <a:p>
            <a:pPr lvl="1"/>
            <a:r>
              <a:rPr lang="en-US"/>
              <a:t>Use the unpkg provider.</a:t>
            </a:r>
          </a:p>
          <a:p>
            <a:pPr lvl="1"/>
            <a:r>
              <a:rPr lang="en-US"/>
              <a:t>Copy files to the </a:t>
            </a:r>
            <a:r>
              <a:rPr lang="en-US" i="1"/>
              <a:t>wwwroot/js/signalr</a:t>
            </a:r>
            <a:r>
              <a:rPr lang="en-US"/>
              <a:t> destination.</a:t>
            </a:r>
          </a:p>
          <a:p>
            <a:pPr lvl="1"/>
            <a:r>
              <a:rPr lang="en-US"/>
              <a:t>Copy only the specified </a:t>
            </a:r>
            <a:r>
              <a:rPr lang="en-US"/>
              <a:t>files</a:t>
            </a:r>
            <a:r>
              <a:rPr lang="en-US" smtClean="0"/>
              <a:t>.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92" y="2572487"/>
            <a:ext cx="6593015" cy="3510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8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Create a SignalR hub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A hub is a class that serves as a high-level pipeline that handles client-server </a:t>
            </a:r>
            <a:r>
              <a:rPr lang="en-US"/>
              <a:t>communication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In the SignalRChat project folder, create a Hubs </a:t>
            </a:r>
            <a:r>
              <a:rPr lang="en-US"/>
              <a:t>folder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In the Hubs folder, create a ChatHub.cs file with the following code: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64" y="3856350"/>
            <a:ext cx="6532247" cy="2866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22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3600">
                <a:solidFill>
                  <a:prstClr val="white"/>
                </a:solidFill>
                <a:latin typeface="Calibri"/>
              </a:rPr>
              <a:t>Create a SignalR hub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ChatHub class inherits from the SignalR Hub class. The Hub class manages connections, groups, and </a:t>
            </a:r>
            <a:r>
              <a:rPr lang="en-US"/>
              <a:t>messaging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The SendMessage method can be called by a connected client to send a message to </a:t>
            </a:r>
            <a:r>
              <a:rPr lang="en-US"/>
              <a:t>all </a:t>
            </a:r>
            <a:r>
              <a:rPr lang="en-US" smtClean="0"/>
              <a:t>clients.</a:t>
            </a:r>
            <a:endParaRPr lang="hu-HU" smtClean="0"/>
          </a:p>
          <a:p>
            <a:r>
              <a:rPr lang="en-US" smtClean="0"/>
              <a:t>JavaScript </a:t>
            </a:r>
            <a:r>
              <a:rPr lang="en-US"/>
              <a:t>client code that calls the method is </a:t>
            </a:r>
            <a:r>
              <a:rPr lang="en-US"/>
              <a:t>shown </a:t>
            </a:r>
            <a:r>
              <a:rPr lang="hu-HU" smtClean="0">
                <a:hlinkClick r:id="rId3"/>
              </a:rPr>
              <a:t>this link</a:t>
            </a:r>
            <a:r>
              <a:rPr lang="en-US" smtClean="0"/>
              <a:t>.</a:t>
            </a:r>
            <a:endParaRPr lang="hu-HU" smtClean="0"/>
          </a:p>
          <a:p>
            <a:r>
              <a:rPr lang="en-US" smtClean="0"/>
              <a:t>SignalR </a:t>
            </a:r>
            <a:r>
              <a:rPr lang="en-US"/>
              <a:t>code is asynchronous to provide maximum scalability.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803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2541</TotalTime>
  <Words>827</Words>
  <Application>Microsoft Office PowerPoint</Application>
  <PresentationFormat>Diavetítés a képernyőre (4:3 oldalarány)</PresentationFormat>
  <Paragraphs>97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629</cp:revision>
  <dcterms:created xsi:type="dcterms:W3CDTF">2020-02-07T09:37:41Z</dcterms:created>
  <dcterms:modified xsi:type="dcterms:W3CDTF">2020-06-05T22:51:11Z</dcterms:modified>
</cp:coreProperties>
</file>