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61" r:id="rId1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50BB-1B4C-4DB1-AC8F-A3891D558A67}" type="datetimeFigureOut">
              <a:rPr lang="hu-HU" smtClean="0"/>
              <a:t>2020.06.10.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6F55E-D967-4CF9-80E9-26EC0F5314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771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459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95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14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7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228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46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35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03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4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9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798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43BC5-7275-440E-B39A-B5371C197532}" type="datetimeFigureOut">
              <a:rPr lang="hu-HU" smtClean="0"/>
              <a:t>2020.06.10.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9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utorials/web-api-help-pages-using-swagger?view=aspnetcore-3.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en-us/aspnet/core/tutorials/getting-started-with-swashbuckle?view=aspnetcore-3.1&amp;tabs=netcore-cl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utorials/getting-started-with-swashbuckle?view=aspnetcore-3.1&amp;tabs=netcore-cli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8" y="2500313"/>
            <a:ext cx="547322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hu-HU" smtClean="0"/>
              <a:t>Supporting tool: swagger</a:t>
            </a:r>
            <a:endParaRPr lang="hu-HU"/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4" name="Szövegdoboz 1"/>
          <p:cNvSpPr txBox="1"/>
          <p:nvPr/>
        </p:nvSpPr>
        <p:spPr>
          <a:xfrm>
            <a:off x="0" y="5103674"/>
            <a:ext cx="50613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>
                <a:hlinkClick r:id="rId3"/>
              </a:rPr>
              <a:t>https</a:t>
            </a:r>
            <a:r>
              <a:rPr lang="hu-HU">
                <a:hlinkClick r:id="rId3"/>
              </a:rPr>
              <a:t>://</a:t>
            </a:r>
            <a:r>
              <a:rPr lang="hu-HU" smtClean="0">
                <a:hlinkClick r:id="rId3"/>
              </a:rPr>
              <a:t>docs.microsoft.com/en-us/aspnet/core/tutorials/web-api-help-pages-using-swagger?view=aspnetcore-3.1</a:t>
            </a:r>
            <a:endParaRPr lang="hu-HU" smtClean="0"/>
          </a:p>
          <a:p>
            <a:r>
              <a:rPr lang="hu-HU">
                <a:hlinkClick r:id="rId4"/>
              </a:rPr>
              <a:t>https://docs.microsoft.com/en-us/aspnet/core/tutorials/getting-started-with-swashbuckle?view=aspnetcore-3.1&amp;tabs=netcore-cli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02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Get started with Swashbuckle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the Startup.Configure method, enable the middleware for serving the generated JSON document and the </a:t>
            </a:r>
            <a:r>
              <a:rPr lang="en-US"/>
              <a:t>Swagger </a:t>
            </a:r>
            <a:r>
              <a:rPr lang="en-US" smtClean="0"/>
              <a:t>UI</a:t>
            </a:r>
            <a:r>
              <a:rPr lang="hu-HU" smtClean="0"/>
              <a:t>.</a:t>
            </a:r>
          </a:p>
          <a:p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94" y="3026535"/>
            <a:ext cx="6263612" cy="38314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756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Get started with Swashbuckle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Swagger UI can be found at </a:t>
            </a:r>
            <a:r>
              <a:rPr lang="en-US">
                <a:solidFill>
                  <a:schemeClr val="accent1"/>
                </a:solidFill>
              </a:rPr>
              <a:t>http</a:t>
            </a:r>
            <a:r>
              <a:rPr lang="en-US">
                <a:solidFill>
                  <a:schemeClr val="accent1"/>
                </a:solidFill>
              </a:rPr>
              <a:t>://</a:t>
            </a:r>
            <a:r>
              <a:rPr lang="en-US" smtClean="0">
                <a:solidFill>
                  <a:schemeClr val="accent1"/>
                </a:solidFill>
              </a:rPr>
              <a:t>localhost</a:t>
            </a:r>
            <a:r>
              <a:rPr lang="hu-HU" smtClean="0">
                <a:solidFill>
                  <a:schemeClr val="accent1"/>
                </a:solidFill>
              </a:rPr>
              <a:t>:5001</a:t>
            </a:r>
            <a:r>
              <a:rPr lang="en-US" smtClean="0">
                <a:solidFill>
                  <a:schemeClr val="accent1"/>
                </a:solidFill>
              </a:rPr>
              <a:t>/swagger</a:t>
            </a:r>
            <a:r>
              <a:rPr lang="en-US"/>
              <a:t>.</a:t>
            </a:r>
            <a:endParaRPr lang="hu-HU"/>
          </a:p>
        </p:txBody>
      </p:sp>
      <p:sp>
        <p:nvSpPr>
          <p:cNvPr id="7" name="Tartalom helye 5"/>
          <p:cNvSpPr txBox="1">
            <a:spLocks/>
          </p:cNvSpPr>
          <p:nvPr/>
        </p:nvSpPr>
        <p:spPr>
          <a:xfrm>
            <a:off x="655638" y="2791539"/>
            <a:ext cx="7886700" cy="2540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For more information about </a:t>
            </a:r>
            <a:r>
              <a:rPr lang="hu-HU" smtClean="0"/>
              <a:t>Swashbuckle (and Swagger) click </a:t>
            </a:r>
            <a:r>
              <a:rPr lang="hu-HU" smtClean="0"/>
              <a:t>the following link:</a:t>
            </a:r>
          </a:p>
          <a:p>
            <a:r>
              <a:rPr lang="hu-HU">
                <a:hlinkClick r:id="rId3"/>
              </a:rPr>
              <a:t>https://docs.microsoft.com/en-us/aspnet/core/tutorials/getting-started-with-swashbuckle?view=aspnetcore-3.1&amp;tabs=netcore-cli</a:t>
            </a:r>
            <a:endParaRPr lang="hu-HU" sz="2200"/>
          </a:p>
        </p:txBody>
      </p:sp>
    </p:spTree>
    <p:extLst>
      <p:ext uri="{BB962C8B-B14F-4D97-AF65-F5344CB8AC3E}">
        <p14:creationId xmlns:p14="http://schemas.microsoft.com/office/powerpoint/2010/main" val="163384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7" y="2500313"/>
            <a:ext cx="4366139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hu-HU" smtClean="0">
                <a:solidFill>
                  <a:sysClr val="window" lastClr="FFFFFF"/>
                </a:solidFill>
              </a:rPr>
              <a:t>Köszönöm</a:t>
            </a:r>
            <a:br>
              <a:rPr lang="hu-HU" smtClean="0">
                <a:solidFill>
                  <a:sysClr val="window" lastClr="FFFFFF"/>
                </a:solidFill>
              </a:rPr>
            </a:br>
            <a:r>
              <a:rPr lang="hu-HU" smtClean="0">
                <a:solidFill>
                  <a:sysClr val="window" lastClr="FFFFFF"/>
                </a:solidFill>
              </a:rPr>
              <a:t>a figyelmet!</a:t>
            </a:r>
            <a:endParaRPr lang="hu-HU">
              <a:solidFill>
                <a:sysClr val="window" lastClr="FFFFFF"/>
              </a:solidFill>
            </a:endParaRPr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</p:spTree>
    <p:extLst>
      <p:ext uri="{BB962C8B-B14F-4D97-AF65-F5344CB8AC3E}">
        <p14:creationId xmlns:p14="http://schemas.microsoft.com/office/powerpoint/2010/main" val="31523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Introduction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When consuming a Web API, understanding its various methods can be challenging for </a:t>
            </a:r>
            <a:r>
              <a:rPr lang="en-US"/>
              <a:t>a </a:t>
            </a:r>
            <a:r>
              <a:rPr lang="en-US" smtClean="0"/>
              <a:t>developer.</a:t>
            </a:r>
            <a:endParaRPr lang="hu-HU" smtClean="0"/>
          </a:p>
          <a:p>
            <a:r>
              <a:rPr lang="en-US" smtClean="0"/>
              <a:t>Swagger</a:t>
            </a:r>
            <a:r>
              <a:rPr lang="en-US"/>
              <a:t>, also known as OpenAPI, solves the problem of generating useful documentation and help pages for </a:t>
            </a:r>
            <a:r>
              <a:rPr lang="en-US"/>
              <a:t>Web </a:t>
            </a:r>
            <a:r>
              <a:rPr lang="en-US" smtClean="0"/>
              <a:t>APIs.</a:t>
            </a:r>
            <a:endParaRPr lang="hu-HU" smtClean="0"/>
          </a:p>
          <a:p>
            <a:r>
              <a:rPr lang="en-US" smtClean="0"/>
              <a:t>It </a:t>
            </a:r>
            <a:r>
              <a:rPr lang="en-US"/>
              <a:t>provides benefits such as interactive documentation, client SDK generation, and API </a:t>
            </a:r>
            <a:r>
              <a:rPr lang="en-US"/>
              <a:t>discoverability</a:t>
            </a:r>
            <a:r>
              <a:rPr lang="en-US" smtClean="0"/>
              <a:t>.</a:t>
            </a:r>
            <a:endParaRPr lang="hu-HU" smtClean="0"/>
          </a:p>
          <a:p>
            <a:r>
              <a:rPr lang="hu-HU"/>
              <a:t>The Swashbuckle.AspNetCore and NSwag are .NET Swagger </a:t>
            </a:r>
            <a:r>
              <a:rPr lang="hu-HU"/>
              <a:t>implementations</a:t>
            </a:r>
            <a:r>
              <a:rPr lang="hu-HU" smtClean="0"/>
              <a:t>:</a:t>
            </a:r>
            <a:endParaRPr lang="hu-HU"/>
          </a:p>
          <a:p>
            <a:pPr lvl="1"/>
            <a:r>
              <a:rPr lang="hu-HU"/>
              <a:t>Swashbuckle.AspNetCore is an open source project for generating Swagger documents for ASP.NET Core Web </a:t>
            </a:r>
            <a:r>
              <a:rPr lang="hu-HU"/>
              <a:t>APIs</a:t>
            </a:r>
            <a:r>
              <a:rPr lang="hu-HU" smtClean="0"/>
              <a:t>.</a:t>
            </a:r>
            <a:endParaRPr lang="hu-HU"/>
          </a:p>
          <a:p>
            <a:pPr lvl="1"/>
            <a:r>
              <a:rPr lang="hu-HU"/>
              <a:t>NSwag is another open source project for generating Swagger documents and integrating Swagger UI or ReDoc into ASP.NET Core web APIs. Additionally, NSwag offers approaches to generate C# and TypeScript client code for your API.</a:t>
            </a:r>
          </a:p>
        </p:txBody>
      </p:sp>
    </p:spTree>
    <p:extLst>
      <p:ext uri="{BB962C8B-B14F-4D97-AF65-F5344CB8AC3E}">
        <p14:creationId xmlns:p14="http://schemas.microsoft.com/office/powerpoint/2010/main" val="28803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What is Swagger / OpenAPI?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Swagger is a language-agnostic specification for describing REST </a:t>
            </a:r>
            <a:r>
              <a:rPr lang="en-US"/>
              <a:t>APIs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It allows both computers and humans to understand the capabilities of a service without any direct access to the implementation (source code, network access, </a:t>
            </a:r>
            <a:r>
              <a:rPr lang="en-US"/>
              <a:t>documentation</a:t>
            </a:r>
            <a:r>
              <a:rPr lang="en-US" smtClean="0"/>
              <a:t>).</a:t>
            </a:r>
            <a:endParaRPr lang="hu-HU" smtClean="0"/>
          </a:p>
          <a:p>
            <a:r>
              <a:rPr lang="en-US"/>
              <a:t>One goal is to minimize the amount of work needed to connect </a:t>
            </a:r>
            <a:r>
              <a:rPr lang="en-US"/>
              <a:t>disassociated </a:t>
            </a:r>
            <a:r>
              <a:rPr lang="en-US" smtClean="0"/>
              <a:t>services.</a:t>
            </a:r>
            <a:endParaRPr lang="hu-HU" smtClean="0"/>
          </a:p>
          <a:p>
            <a:r>
              <a:rPr lang="en-US" smtClean="0"/>
              <a:t>Another </a:t>
            </a:r>
            <a:r>
              <a:rPr lang="en-US"/>
              <a:t>goal is to reduce the amount of time needed to accurately document a service.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2249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Swagger specification (swagger.json)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The core to the Swagger flow is the Swagger specification—by default, a document named </a:t>
            </a:r>
            <a:r>
              <a:rPr lang="en-US"/>
              <a:t>swagger.json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It's generated by the Swagger tool chain (or third-party implementations of it) based on your </a:t>
            </a:r>
            <a:r>
              <a:rPr lang="en-US"/>
              <a:t>service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It describes the capabilities of your API and how to access it with </a:t>
            </a:r>
            <a:r>
              <a:rPr lang="en-US"/>
              <a:t>HTTP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It drives the Swagger UI and is used by the tool chain to enable discovery and client code </a:t>
            </a:r>
            <a:r>
              <a:rPr lang="en-US"/>
              <a:t>generation</a:t>
            </a:r>
            <a:r>
              <a:rPr lang="en-US" smtClean="0"/>
              <a:t>.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3198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Swagger UI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Swagger UI offers a web-based UI that provides information about the service, using the generated Swagger </a:t>
            </a:r>
            <a:r>
              <a:rPr lang="en-US"/>
              <a:t>specification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Both Swashbuckle and NSwag include an embedded version of Swagger UI, so that it can be hosted in your ASP.NET Core app using a middleware registration </a:t>
            </a:r>
            <a:r>
              <a:rPr lang="en-US"/>
              <a:t>call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Each public action method in your controllers can be tested from the UI. Click a method name to expand the section. Add any necessary parameters, and click Try it out!.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400198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Swagger UI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402" y="2118243"/>
            <a:ext cx="8679286" cy="37545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891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Swagger UI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557" y="1790164"/>
            <a:ext cx="8683131" cy="411892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477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Swagger UI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520" y="1354063"/>
            <a:ext cx="8678168" cy="53172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440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Get started with Swashbuckle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Run the following command to install Swashbuckle.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dotnet </a:t>
            </a:r>
            <a:r>
              <a:rPr lang="en-US">
                <a:solidFill>
                  <a:schemeClr val="accent1"/>
                </a:solidFill>
              </a:rPr>
              <a:t>add package Swashbuckle.AspNetCore –v 5.0.0-rc2</a:t>
            </a:r>
          </a:p>
          <a:p>
            <a:r>
              <a:rPr lang="en-US"/>
              <a:t>Add the Swagger generator to the services collection in the </a:t>
            </a:r>
            <a:r>
              <a:rPr lang="en-US"/>
              <a:t>Startup.ConfigureServices </a:t>
            </a:r>
            <a:r>
              <a:rPr lang="en-US" smtClean="0"/>
              <a:t>method</a:t>
            </a:r>
            <a:r>
              <a:rPr lang="hu-HU" smtClean="0"/>
              <a:t>.</a:t>
            </a:r>
            <a:endParaRPr lang="en-US"/>
          </a:p>
          <a:p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83" y="3909878"/>
            <a:ext cx="8047234" cy="29481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920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2574</TotalTime>
  <Words>606</Words>
  <Application>Microsoft Office PowerPoint</Application>
  <PresentationFormat>Diavetítés a képernyőre (4:3 oldalarány)</PresentationFormat>
  <Paragraphs>62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A Horvath</dc:creator>
  <cp:lastModifiedBy>A Horvath</cp:lastModifiedBy>
  <cp:revision>658</cp:revision>
  <dcterms:created xsi:type="dcterms:W3CDTF">2020-02-07T09:37:41Z</dcterms:created>
  <dcterms:modified xsi:type="dcterms:W3CDTF">2020-06-10T22:23:08Z</dcterms:modified>
</cp:coreProperties>
</file>