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61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write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middleware</a:t>
            </a:r>
            <a:endParaRPr lang="hu-HU" dirty="0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https://docs.microsoft.com/en-us/aspnet/core/fundamentals/middleware/write?view=aspnetcore-3.1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ysClr val="window" lastClr="FFFFFF"/>
                </a:solidFill>
              </a:rPr>
              <a:t>Köszönöm</a:t>
            </a:r>
            <a:br>
              <a:rPr lang="hu-HU">
                <a:solidFill>
                  <a:sysClr val="window" lastClr="FFFFFF"/>
                </a:solidFill>
              </a:rPr>
            </a:br>
            <a:r>
              <a:rPr lang="hu-HU">
                <a:solidFill>
                  <a:sysClr val="window" lastClr="FFFFFF"/>
                </a:solidFill>
              </a:rPr>
              <a:t>a figyelmet!</a:t>
            </a: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Middleware class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Middleware is generally encapsulated in a class and exposed with an extension method.</a:t>
            </a:r>
            <a:endParaRPr lang="hu-HU"/>
          </a:p>
          <a:p>
            <a:r>
              <a:rPr lang="en-US"/>
              <a:t>Consider the following middleware, which sets the culture for the current request from a query string</a:t>
            </a:r>
            <a:r>
              <a:rPr lang="hu-HU"/>
              <a:t>.</a:t>
            </a:r>
          </a:p>
          <a:p>
            <a:r>
              <a:rPr lang="hu-HU"/>
              <a:t>This </a:t>
            </a:r>
            <a:r>
              <a:rPr lang="en-US"/>
              <a:t>sample code is used to demonstrate creating a middleware component.</a:t>
            </a:r>
            <a:endParaRPr lang="hu-HU"/>
          </a:p>
          <a:p>
            <a:r>
              <a:rPr lang="en-US"/>
              <a:t>Test the middleware by passing in the culture.</a:t>
            </a:r>
            <a:endParaRPr lang="hu-HU"/>
          </a:p>
          <a:p>
            <a:pPr lvl="1"/>
            <a:r>
              <a:rPr lang="en-US"/>
              <a:t>For example, request https://localhost:5001/?culture=no.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3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Middleware class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9749" y="1334530"/>
            <a:ext cx="5498478" cy="54146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Middleware class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251520" y="1278192"/>
            <a:ext cx="3016523" cy="5579808"/>
          </a:xfrm>
        </p:spPr>
        <p:txBody>
          <a:bodyPr>
            <a:normAutofit fontScale="92500" lnSpcReduction="10000"/>
          </a:bodyPr>
          <a:lstStyle/>
          <a:p>
            <a:r>
              <a:rPr lang="hu-HU" sz="2600"/>
              <a:t>This </a:t>
            </a:r>
            <a:r>
              <a:rPr lang="en-US" sz="2600"/>
              <a:t>code moves the middleware delegate to a class</a:t>
            </a:r>
            <a:r>
              <a:rPr lang="hu-HU" sz="2600"/>
              <a:t>.</a:t>
            </a:r>
          </a:p>
          <a:p>
            <a:r>
              <a:rPr lang="en-US" sz="2600"/>
              <a:t>The middleware class must include:</a:t>
            </a:r>
          </a:p>
          <a:p>
            <a:pPr lvl="1"/>
            <a:r>
              <a:rPr lang="en-US"/>
              <a:t>A public constructor with a parameter of type RequestDelegate.</a:t>
            </a:r>
          </a:p>
          <a:p>
            <a:pPr lvl="1"/>
            <a:r>
              <a:rPr lang="en-US"/>
              <a:t>A public method named Invoke or InvokeAsync. This method must:</a:t>
            </a:r>
          </a:p>
          <a:p>
            <a:pPr lvl="1"/>
            <a:r>
              <a:rPr lang="en-US"/>
              <a:t>Return a Task.</a:t>
            </a:r>
          </a:p>
          <a:p>
            <a:pPr lvl="1"/>
            <a:r>
              <a:rPr lang="en-US"/>
              <a:t>Accept a first parameter of type HttpContext.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43" y="1278192"/>
            <a:ext cx="5661645" cy="55798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54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Middleware dependencies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Middleware should follow the Explicit Dependencies Principle by exposing its dependencies in its constructor.</a:t>
            </a:r>
            <a:endParaRPr lang="hu-HU"/>
          </a:p>
          <a:p>
            <a:r>
              <a:rPr lang="en-US"/>
              <a:t>Middleware is constructed once per application lifetime.</a:t>
            </a:r>
          </a:p>
          <a:p>
            <a:r>
              <a:rPr lang="en-US"/>
              <a:t>Middleware components can resolve their dependencies from dependency injection (DI) through constructor parameters. UseMiddleware&lt;T&gt; can also accept additional parameters directly.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65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0" y="0"/>
            <a:ext cx="4598988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400">
                <a:solidFill>
                  <a:prstClr val="white"/>
                </a:solidFill>
                <a:latin typeface="Calibri"/>
              </a:rPr>
              <a:t>Per-request middleware dependencies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Because middleware is constructed at app startup, not per-request, scoped lifetime services used by middleware constructors aren't shared with other dependency-injected types during each request.</a:t>
            </a:r>
            <a:endParaRPr lang="hu-HU"/>
          </a:p>
          <a:p>
            <a:r>
              <a:rPr lang="en-US"/>
              <a:t>If you must share a scoped service between your middleware and other types, add these services to the Invoke method's signature. The Invoke method can accept additional parameters that are populated by DI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94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0" y="0"/>
            <a:ext cx="4598988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400">
                <a:solidFill>
                  <a:prstClr val="white"/>
                </a:solidFill>
                <a:latin typeface="Calibri"/>
              </a:rPr>
              <a:t>Per-request middleware dependencies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3" name="Tartalom helye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257" y="2060620"/>
            <a:ext cx="7013462" cy="36379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540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Middleware extension method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extension method exposes the middleware through IApplicationBuilder</a:t>
            </a:r>
            <a:r>
              <a:rPr lang="hu-HU"/>
              <a:t>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77" y="2708409"/>
            <a:ext cx="6580846" cy="258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04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Middleware extension method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code calls the middleware from Startup.Configure</a:t>
            </a:r>
            <a:r>
              <a:rPr lang="hu-HU"/>
              <a:t>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57" y="2980453"/>
            <a:ext cx="6699885" cy="3196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92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2611</TotalTime>
  <Words>423</Words>
  <Application>Microsoft Office PowerPoint</Application>
  <PresentationFormat>Diavetítés a képernyőre (4:3 oldalarány)</PresentationFormat>
  <Paragraphs>49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700</cp:revision>
  <dcterms:created xsi:type="dcterms:W3CDTF">2020-02-07T09:37:41Z</dcterms:created>
  <dcterms:modified xsi:type="dcterms:W3CDTF">2020-06-22T16:09:50Z</dcterms:modified>
</cp:coreProperties>
</file>