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5" r:id="rId6"/>
    <p:sldId id="286" r:id="rId7"/>
    <p:sldId id="282" r:id="rId8"/>
    <p:sldId id="283" r:id="rId9"/>
    <p:sldId id="284" r:id="rId10"/>
    <p:sldId id="287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2020. 06. 22.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utomapper.org/en/latest/Getting-starte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to/michaeljolley/using-automapper-with-asp-net-core-3-587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pp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dirty="0" err="1"/>
              <a:t>automapper</a:t>
            </a:r>
            <a:endParaRPr lang="hu-HU" dirty="0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657671"/>
            <a:ext cx="5061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>
                <a:hlinkClick r:id="rId3"/>
              </a:rPr>
              <a:t>https://docs.automapper.org/en/latest/Getting-started.html</a:t>
            </a:r>
            <a:r>
              <a:rPr lang="hu-HU"/>
              <a:t> </a:t>
            </a:r>
          </a:p>
          <a:p>
            <a:r>
              <a:rPr lang="hu-HU" u="sng">
                <a:hlinkClick r:id="rId4"/>
              </a:rPr>
              <a:t>https://dev.to/michaeljolley/using-automapper-with-asp-net-core-3-5873</a:t>
            </a:r>
            <a:r>
              <a:rPr lang="hu-H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More information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6" name="Tartalom helye 5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1419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For more information about Automapper click the following link:</a:t>
            </a:r>
          </a:p>
          <a:p>
            <a:r>
              <a:rPr lang="hu-HU">
                <a:hlinkClick r:id="rId3"/>
              </a:rPr>
              <a:t>https://automapper.org/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295619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ysClr val="window" lastClr="FFFFFF"/>
                </a:solidFill>
              </a:rPr>
              <a:t>Köszönöm</a:t>
            </a:r>
            <a:br>
              <a:rPr lang="hu-HU">
                <a:solidFill>
                  <a:sysClr val="window" lastClr="FFFFFF"/>
                </a:solidFill>
              </a:rPr>
            </a:br>
            <a:r>
              <a:rPr lang="hu-HU">
                <a:solidFill>
                  <a:sysClr val="window" lastClr="FFFFFF"/>
                </a:solidFill>
              </a:rPr>
              <a:t>a figyelmet!</a:t>
            </a: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Introduction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lnSpcReduction="10000"/>
          </a:bodyPr>
          <a:lstStyle/>
          <a:p>
            <a:r>
              <a:rPr lang="en-US"/>
              <a:t>AutoMapper is an object-object mapper.</a:t>
            </a:r>
          </a:p>
          <a:p>
            <a:r>
              <a:rPr lang="en-US"/>
              <a:t>Object-object mapping works by transforming an input object of one type into an output object of a different type.</a:t>
            </a:r>
          </a:p>
          <a:p>
            <a:r>
              <a:rPr lang="en-US"/>
              <a:t>What makes AutoMapper interesting is that it provides some interesting conventions to take the dirty work out of figuring out how to map type A to type B.</a:t>
            </a:r>
          </a:p>
          <a:p>
            <a:r>
              <a:rPr lang="en-US"/>
              <a:t>As long as type B follows AutoMapper’s established convention, almost zero configuration is needed to map two types.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Why use AutoMapper?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Mapping code is boring. Testing mapping code is even more boring. AutoMapper provides simple configuration of types, as well as simple testing of mappings.</a:t>
            </a:r>
          </a:p>
          <a:p>
            <a:r>
              <a:rPr lang="en-US"/>
              <a:t>The real question may be “why use object-object mapping?” Mapping can occur in many places in an application, but mostly in the boundaries between layers, such as between the UI/Domain layers, or Service/Domain layers.</a:t>
            </a:r>
          </a:p>
          <a:p>
            <a:r>
              <a:rPr lang="en-US"/>
              <a:t>Concerns of one layer often conflict with concerns in another, so object-object mapping leads to segregated models, where concerns for each layer can affect only types in that layer.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0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Getting Started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Like most .NET libraries, you can install the AutoMapper package from Nuget.</a:t>
            </a:r>
            <a:endParaRPr lang="hu-HU"/>
          </a:p>
          <a:p>
            <a:pPr lvl="1"/>
            <a:r>
              <a:rPr lang="hu-HU">
                <a:solidFill>
                  <a:schemeClr val="accent1"/>
                </a:solidFill>
              </a:rPr>
              <a:t>dotnet add package AutoMapper.Extensions.Microsoft.DependencyInjection</a:t>
            </a:r>
          </a:p>
          <a:p>
            <a:r>
              <a:rPr lang="en-US"/>
              <a:t>For our purposes, we’ll focus on two classes that are related; User and UserDTO.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81848"/>
            <a:ext cx="4140467" cy="1299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17" y="4481847"/>
            <a:ext cx="3746233" cy="1299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63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Register AutoMapper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Once installed, you can define the configuration using profiles.</a:t>
            </a:r>
            <a:endParaRPr lang="hu-HU"/>
          </a:p>
          <a:p>
            <a:r>
              <a:rPr lang="en-US"/>
              <a:t>In the Startup.ConfigureServices method, use can use the AddAutoMapper extension method on the IServiceCollection object as shown below</a:t>
            </a:r>
            <a:r>
              <a:rPr lang="hu-HU"/>
              <a:t>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54" y="4044972"/>
            <a:ext cx="7371492" cy="1145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6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Inject AutoMapper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With AutoMapper registered and its configurations set, you can now inject an IMapper into your controllers.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73" y="3428061"/>
            <a:ext cx="7170854" cy="18136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4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Default Mappings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z="2200"/>
              <a:t>These classes will services as source and destination types that we can work with.</a:t>
            </a:r>
            <a:endParaRPr lang="hu-HU" sz="2200"/>
          </a:p>
          <a:p>
            <a:r>
              <a:rPr lang="en-US" sz="2200"/>
              <a:t>Without specific configuration, AutoMapper will match properties based on their name. By default, it will ignore null reference exceptions when mapping source and destination types.</a:t>
            </a:r>
            <a:endParaRPr lang="hu-HU" sz="2200"/>
          </a:p>
          <a:p>
            <a:r>
              <a:rPr lang="en-US" sz="2200"/>
              <a:t>Below is a snippet mapping the source and destination types using the default configuration.</a:t>
            </a:r>
            <a:endParaRPr lang="hu-HU" sz="220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9" y="4348430"/>
            <a:ext cx="7520826" cy="23807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669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 Mappings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z="2400"/>
              <a:t>We can use projection to translate properties as they are mapped.</a:t>
            </a:r>
          </a:p>
          <a:p>
            <a:r>
              <a:rPr lang="en-US" sz="2400"/>
              <a:t>For instance, the code snippet below shows how we can map the BirthDate property of the User type to the BirthYear property of the UserDTO type.</a:t>
            </a:r>
            <a:endParaRPr lang="hu-HU" sz="24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9" y="3767339"/>
            <a:ext cx="6789321" cy="30906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08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Profiles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 clean way to organize and maintain your mapping configurations is with profiles.</a:t>
            </a:r>
            <a:endParaRPr lang="hu-HU"/>
          </a:p>
          <a:p>
            <a:r>
              <a:rPr lang="en-US"/>
              <a:t>To start, create a class that inherits from Profile and put the configuration in the constructor.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98" y="3700328"/>
            <a:ext cx="6261004" cy="23269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6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2596</TotalTime>
  <Words>599</Words>
  <Application>Microsoft Office PowerPoint</Application>
  <PresentationFormat>Diavetítés a képernyőre (4:3 oldalarány)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682</cp:revision>
  <dcterms:created xsi:type="dcterms:W3CDTF">2020-02-07T09:37:41Z</dcterms:created>
  <dcterms:modified xsi:type="dcterms:W3CDTF">2020-06-22T16:10:03Z</dcterms:modified>
</cp:coreProperties>
</file>