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78" r:id="rId2"/>
    <p:sldId id="279" r:id="rId3"/>
    <p:sldId id="265" r:id="rId4"/>
    <p:sldId id="280" r:id="rId5"/>
    <p:sldId id="281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82" r:id="rId19"/>
    <p:sldId id="261" r:id="rId2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performance/caching/distributed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lexin.com/en-US/Article/Blog/Distributed-cache-in-ASPNET-Core-5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packages/redis-6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performance/caching/distributed?view=aspnetcore-3.1" TargetMode="External"/><Relationship Id="rId7" Type="http://schemas.openxmlformats.org/officeDocument/2006/relationships/hyperlink" Target="https://jakeydocs.readthedocs.io/en/latest/performance/caching/distribute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net-core/in-memory-distributed-redis-caching-in-asp-net-core-62fb33925818" TargetMode="External"/><Relationship Id="rId5" Type="http://schemas.openxmlformats.org/officeDocument/2006/relationships/hyperlink" Target="https://dev.to/raidzen10/distributed-caching-in-asp-net-core-4fk4" TargetMode="External"/><Relationship Id="rId4" Type="http://schemas.openxmlformats.org/officeDocument/2006/relationships/hyperlink" Target="https://www.blexin.com/en-US/Article/Blog/Distributed-cache-in-ASPNET-Core-53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/>
              <a:t>Distributed caching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103674"/>
            <a:ext cx="5061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https://</a:t>
            </a:r>
            <a:r>
              <a:rPr lang="hu-HU" smtClean="0">
                <a:hlinkClick r:id="rId3"/>
              </a:rPr>
              <a:t>docs.microsoft.com/en-us/aspnet/core/performance/caching/distributed?view=aspnetcore-3.1</a:t>
            </a:r>
          </a:p>
          <a:p>
            <a:r>
              <a:rPr lang="hu-HU" smtClean="0">
                <a:hlinkClick r:id="rId4"/>
              </a:rPr>
              <a:t>https://www.blexin.com/en-US/Article/Blog/Distributed-cache-in-ASPNET-Core-53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Distributed SQL Server Cache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305229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Create a table in SQL Server by running the sql-cache create command. Provide the SQL Server instance (Data Source), database (Initial Catalog), schema (for example, dbo), and table name (for example, </a:t>
            </a:r>
            <a:r>
              <a:rPr lang="en-US"/>
              <a:t>TestCache</a:t>
            </a:r>
            <a:r>
              <a:rPr lang="en-US" smtClean="0"/>
              <a:t>):</a:t>
            </a:r>
            <a:endParaRPr lang="hu-HU" smtClean="0"/>
          </a:p>
          <a:p>
            <a:pPr lvl="1"/>
            <a:r>
              <a:rPr lang="hu-HU"/>
              <a:t>dotnet sql-cache create "Data Source</a:t>
            </a:r>
            <a:r>
              <a:rPr lang="hu-HU"/>
              <a:t>=(</a:t>
            </a:r>
            <a:r>
              <a:rPr lang="hu-HU" smtClean="0"/>
              <a:t>local);Initial </a:t>
            </a:r>
            <a:r>
              <a:rPr lang="hu-HU"/>
              <a:t>Catalog=DistCache;Integrated Security=True;" </a:t>
            </a:r>
            <a:r>
              <a:rPr lang="hu-HU"/>
              <a:t>dbo </a:t>
            </a:r>
            <a:r>
              <a:rPr lang="hu-HU" smtClean="0"/>
              <a:t>TestCache</a:t>
            </a:r>
          </a:p>
          <a:p>
            <a:r>
              <a:rPr lang="en-US"/>
              <a:t>The table created by the sql-cache tool has the following schema:</a:t>
            </a:r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24" y="4881094"/>
            <a:ext cx="4929551" cy="17982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1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Distributed SQL Server Cache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>
            <a:normAutofit/>
          </a:bodyPr>
          <a:lstStyle/>
          <a:p>
            <a:r>
              <a:rPr lang="hu-HU"/>
              <a:t>Add Distributed Sql Server Cache to services in a non-Development environment in Startup.ConfigureServices: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16" y="3190270"/>
            <a:ext cx="6608367" cy="22446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47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Distributed Redis Cache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334850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Redis is an open source in-memory data store, which is often used as a distributed cache. </a:t>
            </a:r>
          </a:p>
          <a:p>
            <a:r>
              <a:rPr lang="en-US"/>
              <a:t>You can use Redis locally, and you can configure an Azure Redis Cache for an Azure-hosted ASP.NET Core </a:t>
            </a:r>
            <a:r>
              <a:rPr lang="en-US"/>
              <a:t>app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An app configures the cache implementation using a RedisCache instance (AddStackExchangeRedisCache) in a non-Development environment in Startup.ConfigureServices: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68" y="5177308"/>
            <a:ext cx="4615064" cy="12483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13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Distributed Redis Cache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>
            <a:normAutofit/>
          </a:bodyPr>
          <a:lstStyle/>
          <a:p>
            <a:r>
              <a:rPr lang="en-US"/>
              <a:t>To install Redis on your local </a:t>
            </a:r>
            <a:r>
              <a:rPr lang="en-US"/>
              <a:t>machine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Install the Chocolatey Redis </a:t>
            </a:r>
            <a:r>
              <a:rPr lang="en-US"/>
              <a:t>package</a:t>
            </a:r>
            <a:r>
              <a:rPr lang="en-US" smtClean="0"/>
              <a:t>.</a:t>
            </a:r>
            <a:endParaRPr lang="hu-HU" smtClean="0"/>
          </a:p>
          <a:p>
            <a:pPr lvl="2"/>
            <a:r>
              <a:rPr lang="hu-HU">
                <a:hlinkClick r:id="rId3"/>
              </a:rPr>
              <a:t>https://chocolatey.org/packages/redis-64/</a:t>
            </a:r>
            <a:endParaRPr lang="en-US"/>
          </a:p>
          <a:p>
            <a:pPr lvl="1"/>
            <a:r>
              <a:rPr lang="en-US"/>
              <a:t>Run redis-server from a command prompt.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2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Use the distributed cache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227846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To use the IDistributedCache interface, request an instance of IDistributedCache from any constructor in the app. The instance is provided by dependency injection (</a:t>
            </a:r>
            <a:r>
              <a:rPr lang="en-US"/>
              <a:t>DI</a:t>
            </a:r>
            <a:r>
              <a:rPr lang="en-US" smtClean="0"/>
              <a:t>).</a:t>
            </a:r>
            <a:endParaRPr lang="hu-HU" smtClean="0"/>
          </a:p>
          <a:p>
            <a:r>
              <a:rPr lang="en-US"/>
              <a:t>When the app starts, IDistributedCache is injected into Startup.Configure. The current time is cached </a:t>
            </a:r>
            <a:r>
              <a:rPr lang="en-US"/>
              <a:t>using </a:t>
            </a:r>
            <a:r>
              <a:rPr lang="en-US" smtClean="0"/>
              <a:t>IHostApplicationLifetime:</a:t>
            </a:r>
            <a:endParaRPr lang="hu-HU" smtClean="0"/>
          </a:p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4" y="4107266"/>
            <a:ext cx="7293347" cy="25790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18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Use the distributed cache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>
            <a:normAutofit lnSpcReduction="10000"/>
          </a:bodyPr>
          <a:lstStyle/>
          <a:p>
            <a:r>
              <a:rPr lang="hu-HU" smtClean="0"/>
              <a:t>In the sample code e</a:t>
            </a:r>
            <a:r>
              <a:rPr lang="en-US" smtClean="0"/>
              <a:t>ach </a:t>
            </a:r>
            <a:r>
              <a:rPr lang="en-US"/>
              <a:t>time the Index page is loaded, the cache is checked for the cached time in OnGetAsync.</a:t>
            </a:r>
          </a:p>
          <a:p>
            <a:pPr lvl="1"/>
            <a:r>
              <a:rPr lang="en-US"/>
              <a:t>If the cached time hasn't expired, the time is displayed. </a:t>
            </a:r>
          </a:p>
          <a:p>
            <a:pPr lvl="1"/>
            <a:r>
              <a:rPr lang="en-US"/>
              <a:t>If 20 seconds have elapsed since the last time the cached time was accessed (the last time this page was loaded), the page displays Cached Time </a:t>
            </a:r>
            <a:r>
              <a:rPr lang="en-US"/>
              <a:t>Expired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Immediately update the cached time to the current time by selecting the Reset Cached Time button. The button triggers the OnPostResetCachedTime handler method.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7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Use the distributed cache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3" name="Tartalom helye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096" y="1184860"/>
            <a:ext cx="7579783" cy="56731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9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Recommendations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28650" y="1287887"/>
            <a:ext cx="7886700" cy="535761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When deciding which implementation of IDistributedCache is best for your app, consider the </a:t>
            </a:r>
            <a:r>
              <a:rPr lang="en-US"/>
              <a:t>following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Existing infrastructure</a:t>
            </a:r>
          </a:p>
          <a:p>
            <a:pPr lvl="1"/>
            <a:r>
              <a:rPr lang="en-US"/>
              <a:t>Performance requirements</a:t>
            </a:r>
          </a:p>
          <a:p>
            <a:pPr lvl="1"/>
            <a:r>
              <a:rPr lang="en-US"/>
              <a:t>Cost</a:t>
            </a:r>
          </a:p>
          <a:p>
            <a:pPr lvl="1"/>
            <a:r>
              <a:rPr lang="en-US"/>
              <a:t>Team </a:t>
            </a:r>
            <a:r>
              <a:rPr lang="en-US" smtClean="0"/>
              <a:t>experience</a:t>
            </a:r>
            <a:endParaRPr lang="hu-HU" smtClean="0"/>
          </a:p>
          <a:p>
            <a:r>
              <a:rPr lang="en-US"/>
              <a:t>Caching solutions usually rely on in-memory storage to provide fast retrieval of cached data, but memory is a limited resource and costly to expand. Only store commonly used data in a </a:t>
            </a:r>
            <a:r>
              <a:rPr lang="en-US"/>
              <a:t>cache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Generally, a Redis cache provides higher throughput and lower latency than a SQL Server cache. However, benchmarking is usually required to determine the performance characteristics of caching </a:t>
            </a:r>
            <a:r>
              <a:rPr lang="en-US"/>
              <a:t>strategies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When SQL Server is used as a distributed cache backing store, use of the same database for the cache and the app's ordinary data storage and retrieval can negatively impact the performance </a:t>
            </a:r>
            <a:r>
              <a:rPr lang="en-US"/>
              <a:t>of </a:t>
            </a:r>
            <a:r>
              <a:rPr lang="en-US" smtClean="0"/>
              <a:t>both.</a:t>
            </a:r>
            <a:endParaRPr lang="hu-HU" smtClean="0"/>
          </a:p>
          <a:p>
            <a:r>
              <a:rPr lang="hu-HU" smtClean="0"/>
              <a:t>Microsoft </a:t>
            </a:r>
            <a:r>
              <a:rPr lang="en-US" smtClean="0"/>
              <a:t>recommend </a:t>
            </a:r>
            <a:r>
              <a:rPr lang="en-US"/>
              <a:t>using a dedicated SQL Server instance for the distributed cache backing store.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7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More information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7" name="Tartalom helye 5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640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/>
              <a:t>For more information about the </a:t>
            </a:r>
            <a:r>
              <a:rPr lang="hu-HU" sz="2200" smtClean="0"/>
              <a:t>Distributed caching click </a:t>
            </a:r>
            <a:r>
              <a:rPr lang="hu-HU" sz="2200" smtClean="0"/>
              <a:t>the following </a:t>
            </a:r>
            <a:r>
              <a:rPr lang="hu-HU" sz="2200" smtClean="0"/>
              <a:t>links:</a:t>
            </a:r>
            <a:endParaRPr lang="hu-HU" sz="2200" smtClean="0"/>
          </a:p>
          <a:p>
            <a:r>
              <a:rPr lang="hu-HU" sz="2200">
                <a:hlinkClick r:id="rId3"/>
              </a:rPr>
              <a:t>https://docs.microsoft.com/en-us/aspnet/core/performance/caching/distributed?view=aspnetcore-3.1</a:t>
            </a:r>
            <a:endParaRPr lang="hu-HU" sz="2200"/>
          </a:p>
          <a:p>
            <a:r>
              <a:rPr lang="hu-HU" sz="2200">
                <a:hlinkClick r:id="rId4"/>
              </a:rPr>
              <a:t>https</a:t>
            </a:r>
            <a:r>
              <a:rPr lang="hu-HU" sz="2200">
                <a:hlinkClick r:id="rId4"/>
              </a:rPr>
              <a:t>://</a:t>
            </a:r>
            <a:r>
              <a:rPr lang="hu-HU" sz="2200" smtClean="0">
                <a:hlinkClick r:id="rId4"/>
              </a:rPr>
              <a:t>www.blexin.com/en-US/Article/Blog/Distributed-cache-in-ASPNET-Core-53</a:t>
            </a:r>
            <a:endParaRPr lang="hu-HU" sz="2200" smtClean="0"/>
          </a:p>
          <a:p>
            <a:r>
              <a:rPr lang="hu-HU" sz="2200">
                <a:hlinkClick r:id="rId5"/>
              </a:rPr>
              <a:t>https</a:t>
            </a:r>
            <a:r>
              <a:rPr lang="hu-HU" sz="2200">
                <a:hlinkClick r:id="rId5"/>
              </a:rPr>
              <a:t>://</a:t>
            </a:r>
            <a:r>
              <a:rPr lang="hu-HU" sz="2200" smtClean="0">
                <a:hlinkClick r:id="rId5"/>
              </a:rPr>
              <a:t>dev.to/raidzen10/distributed-caching-in-asp-net-core-4fk4</a:t>
            </a:r>
            <a:endParaRPr lang="hu-HU" sz="2200" smtClean="0"/>
          </a:p>
          <a:p>
            <a:r>
              <a:rPr lang="hu-HU" sz="2200">
                <a:hlinkClick r:id="rId6"/>
              </a:rPr>
              <a:t>https</a:t>
            </a:r>
            <a:r>
              <a:rPr lang="hu-HU" sz="2200">
                <a:hlinkClick r:id="rId6"/>
              </a:rPr>
              <a:t>://</a:t>
            </a:r>
            <a:r>
              <a:rPr lang="hu-HU" sz="2200" smtClean="0">
                <a:hlinkClick r:id="rId6"/>
              </a:rPr>
              <a:t>medium.com/net-core/in-memory-distributed-redis-caching-in-asp-net-core-62fb33925818</a:t>
            </a:r>
            <a:endParaRPr lang="hu-HU" sz="2200" smtClean="0"/>
          </a:p>
          <a:p>
            <a:r>
              <a:rPr lang="hu-HU" sz="2200">
                <a:hlinkClick r:id="rId7"/>
              </a:rPr>
              <a:t>https://jakeydocs.readthedocs.io/en/latest/performance/caching/distributed.html</a:t>
            </a:r>
            <a:endParaRPr lang="hu-HU" sz="2200"/>
          </a:p>
        </p:txBody>
      </p:sp>
    </p:spTree>
    <p:extLst>
      <p:ext uri="{BB962C8B-B14F-4D97-AF65-F5344CB8AC3E}">
        <p14:creationId xmlns:p14="http://schemas.microsoft.com/office/powerpoint/2010/main" val="21140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Introduction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distributed cache is a cache shared by multiple app servers, typically maintained as an external service to the app servers that access </a:t>
            </a:r>
            <a:r>
              <a:rPr lang="en-US"/>
              <a:t>it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 distributed cache can improve the performance and scalability of an ASP.NET Core app, especially when the app is hosted by a cloud service or a server farm.</a:t>
            </a:r>
          </a:p>
          <a:p>
            <a:r>
              <a:rPr lang="en-US"/>
              <a:t>A distributed cache has several advantages over other caching scenarios where cached data is stored on individual app </a:t>
            </a:r>
            <a:r>
              <a:rPr lang="en-US"/>
              <a:t>servers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When cached data is distributed, the </a:t>
            </a:r>
            <a:r>
              <a:rPr lang="en-US"/>
              <a:t>data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Is coherent (consistent) across requests to multiple </a:t>
            </a:r>
            <a:r>
              <a:rPr lang="en-US"/>
              <a:t>servers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Survives server restarts and app </a:t>
            </a:r>
            <a:r>
              <a:rPr lang="en-US"/>
              <a:t>deployments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Doesn't use local memory.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26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Introduction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/>
          </a:bodyPr>
          <a:lstStyle/>
          <a:p>
            <a:r>
              <a:rPr lang="en-US" smtClean="0"/>
              <a:t>Non-sticky </a:t>
            </a:r>
            <a:r>
              <a:rPr lang="en-US"/>
              <a:t>sessions in a web farm require a distributed cache to avoid cache consistency </a:t>
            </a:r>
            <a:r>
              <a:rPr lang="en-US" smtClean="0"/>
              <a:t>problems.</a:t>
            </a:r>
            <a:endParaRPr lang="hu-HU" smtClean="0"/>
          </a:p>
          <a:p>
            <a:r>
              <a:rPr lang="en-US" smtClean="0"/>
              <a:t>For </a:t>
            </a:r>
            <a:r>
              <a:rPr lang="en-US"/>
              <a:t>some apps, a distributed cache can support higher scale-out than an in-memory cache. Using a distributed cache offloads the cache memory to an external process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distributed cache interface is limited to byte</a:t>
            </a:r>
            <a:r>
              <a:rPr lang="en-US" smtClean="0"/>
              <a:t>[].</a:t>
            </a:r>
            <a:endParaRPr lang="hu-HU" smtClean="0"/>
          </a:p>
          <a:p>
            <a:r>
              <a:rPr lang="en-US"/>
              <a:t>The </a:t>
            </a:r>
            <a:r>
              <a:rPr lang="en-US" smtClean="0"/>
              <a:t>distributed </a:t>
            </a:r>
            <a:r>
              <a:rPr lang="en-US"/>
              <a:t>cache store cache items as key-value pairs</a:t>
            </a:r>
            <a:r>
              <a:rPr lang="en-US" smtClean="0"/>
              <a:t>.</a:t>
            </a:r>
            <a:endParaRPr lang="hu-HU" smtClean="0"/>
          </a:p>
          <a:p>
            <a:r>
              <a:rPr lang="hu-HU" smtClean="0"/>
              <a:t>T</a:t>
            </a:r>
            <a:r>
              <a:rPr lang="en-US" smtClean="0"/>
              <a:t>he </a:t>
            </a:r>
            <a:r>
              <a:rPr lang="en-US"/>
              <a:t>app interacts with the cache using the IDistributedCache interface.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7525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Prerequisites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To use a SQL Server distributed cache, add a package reference to the Microsoft.Extensions.Caching.SqlServer </a:t>
            </a:r>
            <a:r>
              <a:rPr lang="en-US"/>
              <a:t>package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To use a Redis distributed cache, add a package reference to the Microsoft.Extensions.Caching.StackExchangeRedis </a:t>
            </a:r>
            <a:r>
              <a:rPr lang="en-US"/>
              <a:t>package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To use NCache distributed cache, add a package reference to the NCache.Microsoft.Extensions.Caching.OpenSource package.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017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IDistributedCache interface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IDistributedCache interface provides the following methods to manipulate items in the distributed cache </a:t>
            </a:r>
            <a:r>
              <a:rPr lang="en-US"/>
              <a:t>implementation</a:t>
            </a:r>
            <a:r>
              <a:rPr lang="en-US" smtClean="0"/>
              <a:t>:</a:t>
            </a:r>
            <a:endParaRPr lang="hu-HU" smtClean="0"/>
          </a:p>
          <a:p>
            <a:pPr lvl="1"/>
            <a:r>
              <a:rPr lang="en-US"/>
              <a:t>Get, GetAsync: Accepts a string key and retrieves a cached item as a byte[] array if found in the </a:t>
            </a:r>
            <a:r>
              <a:rPr lang="en-US"/>
              <a:t>cache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Set, SetAsync: Adds an item (as byte[] array) to the cache using a string </a:t>
            </a:r>
            <a:r>
              <a:rPr lang="en-US"/>
              <a:t>key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Refresh, RefreshAsync: Refreshes an item in the cache based on its key, resetting its sliding expiration timeout (if </a:t>
            </a:r>
            <a:r>
              <a:rPr lang="en-US"/>
              <a:t>any</a:t>
            </a:r>
            <a:r>
              <a:rPr lang="en-US" smtClean="0"/>
              <a:t>).</a:t>
            </a:r>
            <a:endParaRPr lang="en-US"/>
          </a:p>
          <a:p>
            <a:pPr lvl="1"/>
            <a:r>
              <a:rPr lang="en-US"/>
              <a:t>Remove, RemoveAsync: Removes a cache item based on its string key.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0489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IDistributedCache interface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763" y="2605791"/>
            <a:ext cx="8208449" cy="27003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9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Distributed Memory Cache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28650" y="1365161"/>
            <a:ext cx="7886700" cy="5318974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The Distributed Memory Cache (AddDistributedMemoryCache) is a framework-provided implementation of IDistributedCache that stores items in </a:t>
            </a:r>
            <a:r>
              <a:rPr lang="en-US"/>
              <a:t>memory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Distributed Memory Cache isn't an actual distributed cache. Cached items are stored by the app instance on the server where the app is </a:t>
            </a:r>
            <a:r>
              <a:rPr lang="en-US"/>
              <a:t>running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Distributed Memory Cache is a useful </a:t>
            </a:r>
            <a:r>
              <a:rPr lang="en-US"/>
              <a:t>implementation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In development and testing </a:t>
            </a:r>
            <a:r>
              <a:rPr lang="en-US"/>
              <a:t>scenarios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When a single server is used in production and memory consumption isn't an </a:t>
            </a:r>
            <a:r>
              <a:rPr lang="en-US"/>
              <a:t>issue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Implementing the Distributed Memory Cache abstracts cached data storage. It allows for implementing a true distributed caching solution in the future if multiple nodes or fault tolerance become necessary.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0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Distributed Memory Cache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>
            <a:normAutofit/>
          </a:bodyPr>
          <a:lstStyle/>
          <a:p>
            <a:r>
              <a:rPr lang="hu-HU" smtClean="0"/>
              <a:t>U</a:t>
            </a:r>
            <a:r>
              <a:rPr lang="en-US" smtClean="0"/>
              <a:t>se </a:t>
            </a:r>
            <a:r>
              <a:rPr lang="en-US"/>
              <a:t>of the Distributed Memory Cache when the app is run in the Development environment in </a:t>
            </a:r>
            <a:r>
              <a:rPr lang="en-US"/>
              <a:t>Startup.ConfigureServices</a:t>
            </a:r>
            <a:r>
              <a:rPr lang="en-US" smtClean="0"/>
              <a:t>:</a:t>
            </a:r>
            <a:endParaRPr lang="hu-HU" smtClean="0"/>
          </a:p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60" y="3226817"/>
            <a:ext cx="3899264" cy="2670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55" y="4002880"/>
            <a:ext cx="6042687" cy="1872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16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Distributed SQL Server Cache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>
            <a:normAutofit/>
          </a:bodyPr>
          <a:lstStyle/>
          <a:p>
            <a:r>
              <a:rPr lang="en-US"/>
              <a:t>The Distributed SQL Server Cache implementation (AddDistributedSqlServerCache) allows the distributed cache to use a SQL Server database as its backing store</a:t>
            </a:r>
            <a:r>
              <a:rPr lang="en-US"/>
              <a:t>. </a:t>
            </a:r>
            <a:endParaRPr lang="en-US"/>
          </a:p>
          <a:p>
            <a:r>
              <a:rPr lang="en-US"/>
              <a:t>To create a SQL Server cached item table in a SQL Server instance, you can use the sql-cache tool. The tool creates a table with the name and schema that you specify.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2366</TotalTime>
  <Words>1273</Words>
  <Application>Microsoft Office PowerPoint</Application>
  <PresentationFormat>Diavetítés a képernyőre (4:3 oldalarány)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495</cp:revision>
  <dcterms:created xsi:type="dcterms:W3CDTF">2020-02-07T09:37:41Z</dcterms:created>
  <dcterms:modified xsi:type="dcterms:W3CDTF">2020-06-18T21:39:10Z</dcterms:modified>
</cp:coreProperties>
</file>