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87" r:id="rId14"/>
    <p:sldId id="291" r:id="rId15"/>
    <p:sldId id="292" r:id="rId16"/>
    <p:sldId id="261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2020.06.11.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configuration/options?view=aspnetcore-3.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configuration/options?view=aspnetcore-3.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/>
              <a:t>Options pattern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>
                <a:hlinkClick r:id="rId3"/>
              </a:rPr>
              <a:t>https://docs.microsoft.com/en-us/aspnet/core/fundamentals/configuration/options?view=aspnetcore-3.1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IOptionsSnapshot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359447"/>
            <a:ext cx="6950457" cy="33413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79" y="5007499"/>
            <a:ext cx="6999209" cy="14319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66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IOptionsMonitor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following code registers a configuration instance which MyOptions </a:t>
            </a:r>
            <a:r>
              <a:rPr lang="en-US"/>
              <a:t>binds </a:t>
            </a:r>
            <a:r>
              <a:rPr lang="en-US" smtClean="0"/>
              <a:t>against</a:t>
            </a:r>
            <a:r>
              <a:rPr lang="hu-HU"/>
              <a:t> and uses </a:t>
            </a:r>
            <a:r>
              <a:rPr lang="hu-HU"/>
              <a:t>IOptionsMonitor&lt;TOptions</a:t>
            </a:r>
            <a:r>
              <a:rPr lang="hu-HU" smtClean="0"/>
              <a:t>&gt;.</a:t>
            </a:r>
          </a:p>
          <a:p>
            <a:r>
              <a:rPr lang="hu-HU"/>
              <a:t>B</a:t>
            </a:r>
            <a:r>
              <a:rPr lang="en-US" smtClean="0"/>
              <a:t>y </a:t>
            </a:r>
            <a:r>
              <a:rPr lang="en-US"/>
              <a:t>default, changes to the JSON configuration file after the app has started are read.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66" y="4117684"/>
            <a:ext cx="6923867" cy="13944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36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IOptionsMonitor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151" y="2016270"/>
            <a:ext cx="7817681" cy="36246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13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IOptionsMonitor </a:t>
            </a:r>
            <a:r>
              <a:rPr lang="hu-HU" sz="3600" smtClean="0">
                <a:solidFill>
                  <a:prstClr val="white"/>
                </a:solidFill>
                <a:latin typeface="Calibri"/>
              </a:rPr>
              <a:t>vs IOptionsSnapshot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IOptionsMonitor is a singleton service that retrieves current option values at any time, which is especially useful in singleton dependencies.</a:t>
            </a:r>
          </a:p>
          <a:p>
            <a:r>
              <a:rPr lang="en-US"/>
              <a:t>IOptionsSnapshot is a scoped service and provides a snapshot of the options at the time the IOptionsSnapshot&lt;T&gt; object is constructed. Options snapshots are designed for use with transient and scoped dependencies.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8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Accessing options during startup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IOptions&lt;TOptions&gt; and IOptionsMonitor&lt;TOptions&gt; can be used in Startup.Configure, since services are built before the Configure method </a:t>
            </a:r>
            <a:r>
              <a:rPr lang="en-US"/>
              <a:t>executes</a:t>
            </a:r>
            <a:r>
              <a:rPr lang="en-US" smtClean="0"/>
              <a:t>.</a:t>
            </a:r>
            <a:endParaRPr lang="hu-HU" smtClean="0"/>
          </a:p>
          <a:p>
            <a:endParaRPr lang="hu-HU" smtClean="0"/>
          </a:p>
          <a:p>
            <a:endParaRPr lang="hu-HU"/>
          </a:p>
          <a:p>
            <a:endParaRPr lang="hu-HU" smtClean="0"/>
          </a:p>
          <a:p>
            <a:r>
              <a:rPr lang="en-US" smtClean="0"/>
              <a:t>Don't </a:t>
            </a:r>
            <a:r>
              <a:rPr lang="en-US"/>
              <a:t>use IOptions&lt;TOptions&gt; or IOptionsMonitor&lt;TOptions&gt; in Startup.ConfigureServices. An inconsistent options state may exist due to the ordering of service registrations.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114" y="2886410"/>
            <a:ext cx="5401755" cy="11961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38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More information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6" name="Tartalom helye 5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2192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For more information about </a:t>
            </a:r>
            <a:r>
              <a:rPr lang="hu-HU" smtClean="0"/>
              <a:t>Options pattern click </a:t>
            </a:r>
            <a:r>
              <a:rPr lang="hu-HU" smtClean="0"/>
              <a:t>the following link:</a:t>
            </a:r>
          </a:p>
          <a:p>
            <a:r>
              <a:rPr lang="hu-HU">
                <a:hlinkClick r:id="rId3"/>
              </a:rPr>
              <a:t>https://docs.microsoft.com/en-us/aspnet/core/fundamentals/configuration/options?view=aspnetcore-3.1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47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Introduction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lnSpcReduction="10000"/>
          </a:bodyPr>
          <a:lstStyle/>
          <a:p>
            <a:r>
              <a:rPr lang="en-US"/>
              <a:t>The options pattern uses classes to represent groups of related settings.</a:t>
            </a:r>
          </a:p>
          <a:p>
            <a:r>
              <a:rPr lang="en-US"/>
              <a:t>When configuration settings are isolated by scenario into separate classes, the app adheres to two important software engineering principles</a:t>
            </a:r>
            <a:r>
              <a:rPr lang="en-US" smtClean="0"/>
              <a:t>:</a:t>
            </a:r>
            <a:endParaRPr lang="en-US"/>
          </a:p>
          <a:p>
            <a:pPr lvl="1"/>
            <a:r>
              <a:rPr lang="en-US"/>
              <a:t>The Interface Segregation Principle (ISP) or Encapsulation – Scenarios (classes) that depend on configuration settings depend only on the configuration settings that they use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Separation of Concerns – Settings for different parts of the app aren't dependent or coupled to one another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Options also provide a mechanism to validate configuration data.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92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Bind hierarchical configuration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/>
          </a:bodyPr>
          <a:lstStyle/>
          <a:p>
            <a:r>
              <a:rPr lang="en-US"/>
              <a:t>The preferred way to read related configuration values is using the options </a:t>
            </a:r>
            <a:r>
              <a:rPr lang="en-US"/>
              <a:t>pattern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For example, to read the following </a:t>
            </a:r>
            <a:r>
              <a:rPr lang="en-US"/>
              <a:t>configuration </a:t>
            </a:r>
            <a:r>
              <a:rPr lang="en-US" smtClean="0"/>
              <a:t>values</a:t>
            </a:r>
            <a:r>
              <a:rPr lang="hu-HU" smtClean="0"/>
              <a:t>.</a:t>
            </a:r>
          </a:p>
          <a:p>
            <a:pPr marL="0" indent="0">
              <a:buNone/>
            </a:pPr>
            <a:endParaRPr lang="hu-HU" smtClean="0"/>
          </a:p>
          <a:p>
            <a:pPr marL="0" indent="0">
              <a:buNone/>
            </a:pPr>
            <a:endParaRPr lang="hu-HU" smtClean="0"/>
          </a:p>
          <a:p>
            <a:r>
              <a:rPr lang="en-US"/>
              <a:t>Create the following PositionOptions class</a:t>
            </a:r>
            <a:endParaRPr lang="hu-HU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132" y="3228305"/>
            <a:ext cx="2199712" cy="104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091" y="5115514"/>
            <a:ext cx="4465817" cy="16295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4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Bind hierarchical configuration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956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An </a:t>
            </a:r>
            <a:r>
              <a:rPr lang="en-US"/>
              <a:t>options </a:t>
            </a:r>
            <a:r>
              <a:rPr lang="en-US" smtClean="0"/>
              <a:t>class</a:t>
            </a:r>
            <a:endParaRPr lang="en-US"/>
          </a:p>
          <a:p>
            <a:pPr lvl="1"/>
            <a:r>
              <a:rPr lang="en-US"/>
              <a:t>Must be non-abstract with a public parameterless </a:t>
            </a:r>
            <a:r>
              <a:rPr lang="en-US"/>
              <a:t>constructor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All public read-write properties of the type are </a:t>
            </a:r>
            <a:r>
              <a:rPr lang="en-US"/>
              <a:t>bound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Fields are not bound. In the preceding code, Position is not bound</a:t>
            </a:r>
            <a:r>
              <a:rPr lang="en-US"/>
              <a:t>. </a:t>
            </a:r>
            <a:r>
              <a:rPr lang="en-US" smtClean="0"/>
              <a:t>The </a:t>
            </a:r>
            <a:r>
              <a:rPr lang="en-US"/>
              <a:t>Position property is used so the string "Position" doesn't need to be hard coded in the app when binding the class to a configuration </a:t>
            </a:r>
            <a:r>
              <a:rPr lang="en-US"/>
              <a:t>provider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following code calls ConfigurationBinder.Bind to bind the PositionOptions class to the Position section and displays the Position configuration </a:t>
            </a:r>
            <a:r>
              <a:rPr lang="en-US"/>
              <a:t>data</a:t>
            </a:r>
            <a:r>
              <a:rPr lang="en-US" smtClean="0"/>
              <a:t>.</a:t>
            </a:r>
            <a:r>
              <a:rPr lang="hu-HU" smtClean="0"/>
              <a:t> B</a:t>
            </a:r>
            <a:r>
              <a:rPr lang="en-US" smtClean="0"/>
              <a:t>y </a:t>
            </a:r>
            <a:r>
              <a:rPr lang="en-US"/>
              <a:t>default, changes to the JSON configuration file after the app has started are read.</a:t>
            </a:r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2616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Bind hierarchical configuration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pic>
        <p:nvPicPr>
          <p:cNvPr id="2" name="Tartalom helye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155" y="2009104"/>
            <a:ext cx="7267665" cy="39810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6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Bind hierarchical configuration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alternative approach when using the options pattern is to bind the Position section and add it to the dependency injection </a:t>
            </a:r>
            <a:r>
              <a:rPr lang="en-US"/>
              <a:t>service </a:t>
            </a:r>
            <a:r>
              <a:rPr lang="en-US" smtClean="0"/>
              <a:t>container.</a:t>
            </a:r>
            <a:endParaRPr lang="hu-HU" smtClean="0"/>
          </a:p>
          <a:p>
            <a:r>
              <a:rPr lang="en-US" smtClean="0"/>
              <a:t>In </a:t>
            </a:r>
            <a:r>
              <a:rPr lang="en-US"/>
              <a:t>the following code, PositionOptions is added to the service container with Configure and bound </a:t>
            </a:r>
            <a:r>
              <a:rPr lang="en-US"/>
              <a:t>to </a:t>
            </a:r>
            <a:r>
              <a:rPr lang="en-US" smtClean="0"/>
              <a:t>configuration</a:t>
            </a:r>
            <a:r>
              <a:rPr lang="hu-HU" smtClean="0"/>
              <a:t>.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96" y="4579781"/>
            <a:ext cx="7153191" cy="15971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69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Bind hierarchical configuration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19707"/>
            <a:ext cx="7886700" cy="4657256"/>
          </a:xfrm>
        </p:spPr>
        <p:txBody>
          <a:bodyPr/>
          <a:lstStyle/>
          <a:p>
            <a:r>
              <a:rPr lang="en-US"/>
              <a:t>Using the preceding code, the following code reads the position options. Changes to the JSON configuration file after the app has started are not read.</a:t>
            </a:r>
            <a:endParaRPr lang="en-US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77" y="3170262"/>
            <a:ext cx="5589029" cy="3687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52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Options interfaces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42434"/>
            <a:ext cx="7886700" cy="541556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IOptions&lt;TOptions</a:t>
            </a:r>
            <a:r>
              <a:rPr lang="en-US" smtClean="0"/>
              <a:t>&gt;:</a:t>
            </a:r>
            <a:endParaRPr lang="en-US"/>
          </a:p>
          <a:p>
            <a:pPr lvl="1"/>
            <a:r>
              <a:rPr lang="en-US"/>
              <a:t>Does not support:</a:t>
            </a:r>
          </a:p>
          <a:p>
            <a:pPr lvl="2"/>
            <a:r>
              <a:rPr lang="en-US"/>
              <a:t>Reading of configuration data after the app has started.</a:t>
            </a:r>
          </a:p>
          <a:p>
            <a:pPr lvl="2"/>
            <a:r>
              <a:rPr lang="en-US"/>
              <a:t>Named options</a:t>
            </a:r>
          </a:p>
          <a:p>
            <a:pPr lvl="1"/>
            <a:r>
              <a:rPr lang="en-US"/>
              <a:t>Is registered as a Singleton and can be injected into any service lifetime.</a:t>
            </a:r>
          </a:p>
          <a:p>
            <a:r>
              <a:rPr lang="en-US"/>
              <a:t>IOptionsSnapshot&lt;TOptions</a:t>
            </a:r>
            <a:r>
              <a:rPr lang="en-US" smtClean="0"/>
              <a:t>&gt;:</a:t>
            </a:r>
            <a:endParaRPr lang="en-US"/>
          </a:p>
          <a:p>
            <a:pPr lvl="1"/>
            <a:r>
              <a:rPr lang="en-US"/>
              <a:t>Is useful in scenarios where options should be recomputed on every </a:t>
            </a:r>
            <a:r>
              <a:rPr lang="en-US"/>
              <a:t>request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/>
              <a:t>Is registered as Scoped and therefore cannot be injected into a Singleton service.</a:t>
            </a:r>
          </a:p>
          <a:p>
            <a:pPr lvl="1"/>
            <a:r>
              <a:rPr lang="en-US"/>
              <a:t>Supports named options</a:t>
            </a:r>
          </a:p>
          <a:p>
            <a:r>
              <a:rPr lang="en-US"/>
              <a:t>IOptionsMonitor&lt;TOptions</a:t>
            </a:r>
            <a:r>
              <a:rPr lang="en-US" smtClean="0"/>
              <a:t>&gt;:</a:t>
            </a:r>
            <a:endParaRPr lang="en-US"/>
          </a:p>
          <a:p>
            <a:pPr lvl="1"/>
            <a:r>
              <a:rPr lang="en-US"/>
              <a:t>Is used to retrieve options and manage options notifications for TOptions instances.</a:t>
            </a:r>
          </a:p>
          <a:p>
            <a:pPr lvl="1"/>
            <a:r>
              <a:rPr lang="en-US"/>
              <a:t>Is registered as a Singleton and can be injected into any service lifetime.</a:t>
            </a:r>
          </a:p>
          <a:p>
            <a:pPr lvl="1"/>
            <a:r>
              <a:rPr lang="en-US"/>
              <a:t>Supports:</a:t>
            </a:r>
          </a:p>
          <a:p>
            <a:pPr lvl="2"/>
            <a:r>
              <a:rPr lang="en-US"/>
              <a:t>Change notifications</a:t>
            </a:r>
          </a:p>
          <a:p>
            <a:pPr lvl="2"/>
            <a:r>
              <a:rPr lang="en-US"/>
              <a:t>Named options</a:t>
            </a:r>
          </a:p>
          <a:p>
            <a:pPr lvl="2"/>
            <a:r>
              <a:rPr lang="en-US"/>
              <a:t>Reloadable configuration</a:t>
            </a:r>
          </a:p>
          <a:p>
            <a:pPr lvl="2"/>
            <a:r>
              <a:rPr lang="en-US"/>
              <a:t>Selective options invalidation (IOptionsMonitorCache&lt;TOptions&gt;)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6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251520" y="0"/>
            <a:ext cx="424847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IOptionsSnapshot</a:t>
            </a:r>
            <a:endParaRPr lang="nl-NL" altLang="hu-HU" sz="2800" b="1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Using IOptionsSnapshot&lt;TOptions&gt;, options are computed once per request when accessed and cached for the lifetime of the </a:t>
            </a:r>
            <a:r>
              <a:rPr lang="en-US"/>
              <a:t>request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Changes to the configuration are read after the app starts when using configuration providers that support reading updated configuration </a:t>
            </a:r>
            <a:r>
              <a:rPr lang="en-US"/>
              <a:t>values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The </a:t>
            </a:r>
            <a:r>
              <a:rPr lang="en-US"/>
              <a:t>following </a:t>
            </a:r>
            <a:r>
              <a:rPr lang="en-US" smtClean="0"/>
              <a:t>code</a:t>
            </a:r>
            <a:r>
              <a:rPr lang="hu-HU" smtClean="0"/>
              <a:t>s</a:t>
            </a:r>
            <a:r>
              <a:rPr lang="en-US" smtClean="0"/>
              <a:t> </a:t>
            </a:r>
            <a:r>
              <a:rPr lang="en-US"/>
              <a:t>uses </a:t>
            </a:r>
            <a:r>
              <a:rPr lang="en-US"/>
              <a:t>IOptionsSnapshot&lt;TOptions</a:t>
            </a:r>
            <a:r>
              <a:rPr lang="en-US" smtClean="0"/>
              <a:t>&gt;</a:t>
            </a:r>
            <a:r>
              <a:rPr lang="hu-HU" smtClean="0"/>
              <a:t> and </a:t>
            </a:r>
            <a:r>
              <a:rPr lang="en-US"/>
              <a:t>registers a configuration instance which MyOptions </a:t>
            </a:r>
            <a:r>
              <a:rPr lang="en-US"/>
              <a:t>binds </a:t>
            </a:r>
            <a:r>
              <a:rPr lang="en-US" smtClean="0"/>
              <a:t>against</a:t>
            </a:r>
            <a:r>
              <a:rPr lang="hu-HU" smtClean="0"/>
              <a:t>.</a:t>
            </a:r>
          </a:p>
          <a:p>
            <a:r>
              <a:rPr lang="hu-HU" smtClean="0"/>
              <a:t>C</a:t>
            </a:r>
            <a:r>
              <a:rPr lang="en-US" smtClean="0"/>
              <a:t>hanges </a:t>
            </a:r>
            <a:r>
              <a:rPr lang="en-US"/>
              <a:t>to the JSON configuration file after the app has started are read.</a:t>
            </a:r>
            <a:endParaRPr lang="hu-HU" smtClean="0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5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850</Words>
  <Application>Microsoft Office PowerPoint</Application>
  <PresentationFormat>Diavetítés a képernyőre (4:3 oldalarány)</PresentationFormat>
  <Paragraphs>99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527</cp:revision>
  <dcterms:created xsi:type="dcterms:W3CDTF">2020-02-07T09:37:41Z</dcterms:created>
  <dcterms:modified xsi:type="dcterms:W3CDTF">2020-06-11T12:36:01Z</dcterms:modified>
</cp:coreProperties>
</file>