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93" r:id="rId2"/>
    <p:sldId id="295" r:id="rId3"/>
    <p:sldId id="296" r:id="rId4"/>
    <p:sldId id="297" r:id="rId5"/>
    <p:sldId id="298" r:id="rId6"/>
    <p:sldId id="261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50BB-1B4C-4DB1-AC8F-A3891D558A67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F55E-D967-4CF9-80E9-26EC0F5314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7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5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95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2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46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5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9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3BC5-7275-440E-B39A-B5371C197532}" type="datetimeFigureOut">
              <a:rPr lang="hu-HU" smtClean="0"/>
              <a:t>2020.05.04.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4EDBA-5CAD-4456-9A85-0F40999609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servers/?view=aspnetcore-3.1&amp;tabs=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s.net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httpd.apache.org/" TargetMode="External"/><Relationship Id="rId4" Type="http://schemas.openxmlformats.org/officeDocument/2006/relationships/hyperlink" Target="https://nginx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8" y="2500313"/>
            <a:ext cx="547322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prstClr val="white"/>
                </a:solidFill>
              </a:rPr>
              <a:t>Servers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4" name="Szövegdoboz 1"/>
          <p:cNvSpPr txBox="1"/>
          <p:nvPr/>
        </p:nvSpPr>
        <p:spPr>
          <a:xfrm>
            <a:off x="0" y="5934670"/>
            <a:ext cx="506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u="sng">
                <a:hlinkClick r:id="rId3"/>
              </a:rPr>
              <a:t>https://docs.microsoft.com/en-us/aspnet/core/fundamentals/servers/?view=aspnetcore-3.1&amp;tabs=windows</a:t>
            </a:r>
            <a:r>
              <a:rPr lang="hu-HU"/>
              <a:t>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0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Servers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 ASP.NET Core app runs with an in-process HTTP server </a:t>
            </a:r>
            <a:r>
              <a:rPr lang="en-US" smtClean="0"/>
              <a:t>implementation.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server implementation listens for HTTP requests and surfaces them to the app as a set of request features composed into an HttpContext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ASP.NET Core ships with the following:</a:t>
            </a:r>
          </a:p>
          <a:p>
            <a:pPr lvl="1"/>
            <a:r>
              <a:rPr lang="en-US"/>
              <a:t>Kestrel server is the default, cross-platform HTTP server implementation.</a:t>
            </a:r>
          </a:p>
          <a:p>
            <a:pPr lvl="1"/>
            <a:r>
              <a:rPr lang="en-US"/>
              <a:t>IIS HTTP Server is an in-process server for IIS.</a:t>
            </a:r>
          </a:p>
          <a:p>
            <a:pPr lvl="1"/>
            <a:r>
              <a:rPr lang="en-US"/>
              <a:t>HTTP.sys server is a Windows-only HTTP server based on the HTTP.sys kernel driver and HTTP Server API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Servers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When using IIS or IIS Express, the app either runs:</a:t>
            </a:r>
          </a:p>
          <a:p>
            <a:pPr lvl="1"/>
            <a:r>
              <a:rPr lang="en-US" smtClean="0"/>
              <a:t>In the same process as the IIS worker process (the in-process hosting model) with the IIS HTTP Server. In-process is the recommended configuration.</a:t>
            </a:r>
          </a:p>
          <a:p>
            <a:pPr lvl="1"/>
            <a:r>
              <a:rPr lang="en-US" smtClean="0"/>
              <a:t>In a process separate from the IIS worker process (the out-of-process hosting model) with the Kestrel server.</a:t>
            </a:r>
          </a:p>
          <a:p>
            <a:r>
              <a:rPr lang="en-US" smtClean="0"/>
              <a:t>The ASP.NET Core Module is a native IIS module that handles native IIS requests between IIS and the in-process IIS HTTP Server or Kestrel.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0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 smtClean="0">
                <a:solidFill>
                  <a:prstClr val="white"/>
                </a:solidFill>
                <a:latin typeface="Calibri"/>
              </a:rPr>
              <a:t>Kestrel</a:t>
            </a: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00766"/>
            <a:ext cx="7886700" cy="4876197"/>
          </a:xfrm>
        </p:spPr>
        <p:txBody>
          <a:bodyPr>
            <a:normAutofit/>
          </a:bodyPr>
          <a:lstStyle/>
          <a:p>
            <a:r>
              <a:rPr lang="en-US"/>
              <a:t>Kestrel is the default web server specified by the ASP.NET Core project templates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Use Kestrel:</a:t>
            </a:r>
          </a:p>
          <a:p>
            <a:pPr lvl="1"/>
            <a:r>
              <a:rPr lang="en-US"/>
              <a:t>By itself as an edge server processing requests directly from a network, including the </a:t>
            </a:r>
            <a:r>
              <a:rPr lang="en-US" smtClean="0"/>
              <a:t>Internet</a:t>
            </a:r>
            <a:endParaRPr lang="hu-HU" smtClean="0"/>
          </a:p>
          <a:p>
            <a:pPr lvl="1"/>
            <a:endParaRPr lang="hu-HU"/>
          </a:p>
          <a:p>
            <a:pPr lvl="1"/>
            <a:endParaRPr lang="hu-HU" smtClean="0"/>
          </a:p>
          <a:p>
            <a:pPr lvl="1"/>
            <a:r>
              <a:rPr lang="en-US"/>
              <a:t>With a </a:t>
            </a:r>
            <a:r>
              <a:rPr lang="en-US" i="1"/>
              <a:t>reverse proxy server</a:t>
            </a:r>
            <a:r>
              <a:rPr lang="en-US"/>
              <a:t>, such as </a:t>
            </a:r>
            <a:r>
              <a:rPr lang="en-US" u="sng">
                <a:hlinkClick r:id="rId3"/>
              </a:rPr>
              <a:t>Internet Information Services (IIS)</a:t>
            </a:r>
            <a:r>
              <a:rPr lang="en-US"/>
              <a:t>, </a:t>
            </a:r>
            <a:r>
              <a:rPr lang="en-US" u="sng">
                <a:hlinkClick r:id="rId4"/>
              </a:rPr>
              <a:t>Nginx</a:t>
            </a:r>
            <a:r>
              <a:rPr lang="en-US"/>
              <a:t>, or </a:t>
            </a:r>
            <a:r>
              <a:rPr lang="en-US" u="sng">
                <a:hlinkClick r:id="rId5"/>
              </a:rPr>
              <a:t>Apache</a:t>
            </a:r>
            <a:r>
              <a:rPr lang="en-US"/>
              <a:t>. A reverse proxy server receives HTTP requests from the Internet and forwards them to Kestrel.</a:t>
            </a:r>
          </a:p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951" y="3348339"/>
            <a:ext cx="4019550" cy="78105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237" y="5545562"/>
            <a:ext cx="6105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 bwMode="auto">
          <a:xfrm>
            <a:off x="115910" y="0"/>
            <a:ext cx="4384082" cy="105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hu-HU" sz="3600">
                <a:solidFill>
                  <a:prstClr val="white"/>
                </a:solidFill>
                <a:latin typeface="Calibri"/>
              </a:rPr>
              <a:t>Server startup</a:t>
            </a:r>
            <a:endParaRPr lang="hu-HU" sz="360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EFOP-3.4.3-16-2016-00009</a:t>
            </a:r>
          </a:p>
          <a:p>
            <a:pPr defTabSz="457200" fontAlgn="base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When launching the app from a command prompt in the project's folder, dotnet run launches the app and server (Kestrel and HTTP.sys only</a:t>
            </a:r>
            <a:r>
              <a:rPr lang="en-US" smtClean="0"/>
              <a:t>).</a:t>
            </a:r>
            <a:endParaRPr lang="hu-HU" smtClean="0"/>
          </a:p>
          <a:p>
            <a:r>
              <a:rPr lang="en-US" smtClean="0"/>
              <a:t>The </a:t>
            </a:r>
            <a:r>
              <a:rPr lang="en-US"/>
              <a:t>configuration is specified by the -c|--configuration option, which is set to either Debug (default) or Release</a:t>
            </a:r>
            <a:r>
              <a:rPr lang="en-US" smtClean="0"/>
              <a:t>.</a:t>
            </a:r>
            <a:endParaRPr lang="hu-HU" smtClean="0"/>
          </a:p>
          <a:p>
            <a:r>
              <a:rPr lang="en-US"/>
              <a:t>A launchSettings.json file provides configuration when launching an app with dotnet run or with a debugger built into tooling, such as Visual </a:t>
            </a:r>
            <a:r>
              <a:rPr lang="en-US" smtClean="0"/>
              <a:t>Studio.</a:t>
            </a:r>
            <a:endParaRPr lang="hu-HU" smtClean="0"/>
          </a:p>
          <a:p>
            <a:r>
              <a:rPr lang="en-US" smtClean="0"/>
              <a:t>If </a:t>
            </a:r>
            <a:r>
              <a:rPr lang="en-US"/>
              <a:t>launch profiles are present in a launchSettings.json file, use the --launch-profile {PROFILE NAME} option with the dotnet run command or select the profile in Visual </a:t>
            </a:r>
            <a:r>
              <a:rPr lang="en-US" smtClean="0"/>
              <a:t>Studio.</a:t>
            </a:r>
            <a:endParaRPr lang="hu-HU" smtClean="0"/>
          </a:p>
          <a:p>
            <a:r>
              <a:rPr lang="en-US" smtClean="0"/>
              <a:t>For </a:t>
            </a:r>
            <a:r>
              <a:rPr lang="en-US"/>
              <a:t>more information, see dotnet run and .NET Core distribution packaging.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5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/>
          <p:cNvSpPr txBox="1">
            <a:spLocks/>
          </p:cNvSpPr>
          <p:nvPr/>
        </p:nvSpPr>
        <p:spPr bwMode="auto">
          <a:xfrm>
            <a:off x="1042987" y="2500313"/>
            <a:ext cx="4366139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cap="all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mtClean="0">
                <a:solidFill>
                  <a:sysClr val="window" lastClr="FFFFFF"/>
                </a:solidFill>
              </a:rPr>
              <a:t>Köszönöm</a:t>
            </a:r>
            <a:br>
              <a:rPr lang="hu-HU" smtClean="0">
                <a:solidFill>
                  <a:sysClr val="window" lastClr="FFFFFF"/>
                </a:solidFill>
              </a:rPr>
            </a:br>
            <a:r>
              <a:rPr lang="hu-HU" smtClean="0">
                <a:solidFill>
                  <a:sysClr val="window" lastClr="FFFFFF"/>
                </a:solidFill>
              </a:rPr>
              <a:t>a figyelmet!</a:t>
            </a:r>
            <a:endParaRPr lang="hu-HU">
              <a:solidFill>
                <a:sysClr val="window" lastClr="FFFFFF"/>
              </a:solidFill>
            </a:endParaRPr>
          </a:p>
        </p:txBody>
      </p:sp>
      <p:sp>
        <p:nvSpPr>
          <p:cNvPr id="6" name="Szövegdoboz 6"/>
          <p:cNvSpPr txBox="1">
            <a:spLocks noChangeArrowheads="1"/>
          </p:cNvSpPr>
          <p:nvPr/>
        </p:nvSpPr>
        <p:spPr bwMode="auto">
          <a:xfrm>
            <a:off x="4598988" y="157163"/>
            <a:ext cx="4330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 b="1">
                <a:solidFill>
                  <a:prstClr val="white"/>
                </a:solidFill>
                <a:latin typeface="Arial" panose="020B0604020202020204" pitchFamily="34" charset="0"/>
              </a:rPr>
              <a:t>EFOP-3.4.3-16-2016-00009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hu-HU" altLang="hu-HU" sz="1200">
                <a:solidFill>
                  <a:prstClr val="white"/>
                </a:solidFill>
                <a:latin typeface="Arial" panose="020B0604020202020204" pitchFamily="34" charset="0"/>
              </a:rPr>
              <a:t>A felsőfokú oktatás minőségének és hozzáférhetőségének együttes javítása a Pannon Egyetemen</a:t>
            </a:r>
          </a:p>
        </p:txBody>
      </p:sp>
    </p:spTree>
    <p:extLst>
      <p:ext uri="{BB962C8B-B14F-4D97-AF65-F5344CB8AC3E}">
        <p14:creationId xmlns:p14="http://schemas.microsoft.com/office/powerpoint/2010/main" val="31523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287</Words>
  <Application>Microsoft Office PowerPoint</Application>
  <PresentationFormat>Diavetítés a képernyőre (4:3 oldalarány)</PresentationFormat>
  <Paragraphs>40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 Horvath</dc:creator>
  <cp:lastModifiedBy>A Horvath</cp:lastModifiedBy>
  <cp:revision>115</cp:revision>
  <dcterms:created xsi:type="dcterms:W3CDTF">2020-02-07T09:37:41Z</dcterms:created>
  <dcterms:modified xsi:type="dcterms:W3CDTF">2020-05-04T14:24:33Z</dcterms:modified>
</cp:coreProperties>
</file>