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93" r:id="rId2"/>
    <p:sldId id="295" r:id="rId3"/>
    <p:sldId id="296" r:id="rId4"/>
    <p:sldId id="297" r:id="rId5"/>
    <p:sldId id="298" r:id="rId6"/>
    <p:sldId id="299" r:id="rId7"/>
    <p:sldId id="300" r:id="rId8"/>
    <p:sldId id="261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2020.08.11.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2020.08.11.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2020.08.11.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2020.08.11.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2020.08.11.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2020.08.11.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2020.08.11.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2020.08.11.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2020.08.11.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2020.08.11.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2020.08.11.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2020.08.11.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2020.08.11.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routing?view=aspnetcore-3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prstClr val="white"/>
                </a:solidFill>
              </a:rPr>
              <a:t>Routing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934670"/>
            <a:ext cx="506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>
                <a:hlinkClick r:id="rId3"/>
              </a:rPr>
              <a:t>https://docs.microsoft.com/en-us/aspnet/core/fundamentals/routing?view=aspnetcore-3.1</a:t>
            </a:r>
            <a:r>
              <a:rPr lang="hu-H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03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Routing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Routing is responsible for matching incoming HTTP requests and dispatching those requests to the app's executable endpoints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Endpoints are the app's units of executable request-handling code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Endpoints are defined in the app and configured when the app starts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endpoint matching process can extract values from the request's URL and provide those values for request processing.</a:t>
            </a:r>
          </a:p>
          <a:p>
            <a:r>
              <a:rPr lang="en-US"/>
              <a:t>Using endpoint information from the app, routing is also able to generate URLs that map to endpoints.</a:t>
            </a:r>
          </a:p>
        </p:txBody>
      </p:sp>
    </p:spTree>
    <p:extLst>
      <p:ext uri="{BB962C8B-B14F-4D97-AF65-F5344CB8AC3E}">
        <p14:creationId xmlns:p14="http://schemas.microsoft.com/office/powerpoint/2010/main" val="18031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Routing middleware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All ASP.NET Core templates include routing in the generated </a:t>
            </a:r>
            <a:r>
              <a:rPr lang="en-US" smtClean="0"/>
              <a:t>code.</a:t>
            </a:r>
            <a:r>
              <a:rPr lang="hu-HU" smtClean="0"/>
              <a:t> </a:t>
            </a:r>
            <a:r>
              <a:rPr lang="en-US" smtClean="0"/>
              <a:t>Routing </a:t>
            </a:r>
            <a:r>
              <a:rPr lang="en-US"/>
              <a:t>is registered in the middleware pipeline in Startup.Configure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Routing uses a pair of middleware, registered by UseRouting and UseEndpoints:</a:t>
            </a:r>
            <a:endParaRPr lang="hu-HU"/>
          </a:p>
          <a:p>
            <a:pPr lvl="1"/>
            <a:r>
              <a:rPr lang="en-US"/>
              <a:t>UseRouting adds route matching to the middleware pipeline. This middleware looks at the set of endpoints defined in the app, and selects the best match based on the request.</a:t>
            </a:r>
            <a:endParaRPr lang="hu-HU"/>
          </a:p>
          <a:p>
            <a:pPr lvl="1"/>
            <a:r>
              <a:rPr lang="en-US"/>
              <a:t>UseEndpoints adds endpoint execution to the middleware pipeline. It runs the delegate associated with the selected endpoint</a:t>
            </a:r>
            <a:r>
              <a:rPr lang="en-US" smtClean="0"/>
              <a:t>.</a:t>
            </a:r>
            <a:endParaRPr lang="hu-H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3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Routing middleware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327" y="1508561"/>
            <a:ext cx="7460244" cy="438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4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Routing middleware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apps should choose a basic and descriptive routing scheme so that URLs are readable and meaningful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The default conventional route {controller=Home}/{action=Index}/{id</a:t>
            </a:r>
            <a:r>
              <a:rPr lang="en-US" smtClean="0"/>
              <a:t>?}</a:t>
            </a:r>
            <a:endParaRPr lang="hu-HU" smtClean="0"/>
          </a:p>
          <a:p>
            <a:endParaRPr lang="en-US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0" y="4012282"/>
            <a:ext cx="8813779" cy="1315022"/>
          </a:xfrm>
          <a:prstGeom prst="rect">
            <a:avLst/>
          </a:prstGeom>
        </p:spPr>
      </p:pic>
      <p:pic>
        <p:nvPicPr>
          <p:cNvPr id="7" name="Tartalom hely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10" y="5652024"/>
            <a:ext cx="3599532" cy="641903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858" y="5499491"/>
            <a:ext cx="4526830" cy="108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Conventional routing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949261"/>
            <a:ext cx="7886700" cy="3227701"/>
          </a:xfrm>
        </p:spPr>
        <p:txBody>
          <a:bodyPr>
            <a:normAutofit/>
          </a:bodyPr>
          <a:lstStyle/>
          <a:p>
            <a:r>
              <a:rPr lang="en-US"/>
              <a:t>This style is called conventional routing because it establishes a convention for URL paths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the first path segment maps to the controller </a:t>
            </a:r>
            <a:r>
              <a:rPr lang="en-US" smtClean="0"/>
              <a:t>name</a:t>
            </a:r>
            <a:endParaRPr lang="en-US"/>
          </a:p>
          <a:p>
            <a:pPr lvl="1"/>
            <a:r>
              <a:rPr lang="en-US"/>
              <a:t>the second maps to the action name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the third segment is used for an optional id used to map to a model entity</a:t>
            </a:r>
          </a:p>
          <a:p>
            <a:endParaRPr lang="en-US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0" y="1819066"/>
            <a:ext cx="8181995" cy="6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0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Attribute routing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Attribute routing uses a set of attributes to map actions directly to route templates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With attribute routing the controller name and action names play no role in which action is selected.</a:t>
            </a:r>
          </a:p>
          <a:p>
            <a:endParaRPr lang="hu-HU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98988" y="1825625"/>
            <a:ext cx="3873457" cy="44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7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2051</TotalTime>
  <Words>378</Words>
  <Application>Microsoft Office PowerPoint</Application>
  <PresentationFormat>Diavetítés a képernyőre (4:3 oldalarány)</PresentationFormat>
  <Paragraphs>42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130</cp:revision>
  <dcterms:created xsi:type="dcterms:W3CDTF">2020-02-07T09:37:41Z</dcterms:created>
  <dcterms:modified xsi:type="dcterms:W3CDTF">2020-08-11T10:56:09Z</dcterms:modified>
</cp:coreProperties>
</file>