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65" r:id="rId3"/>
    <p:sldId id="266" r:id="rId4"/>
    <p:sldId id="267" r:id="rId5"/>
    <p:sldId id="268" r:id="rId6"/>
    <p:sldId id="269" r:id="rId7"/>
    <p:sldId id="270" r:id="rId8"/>
    <p:sldId id="271" r:id="rId9"/>
    <p:sldId id="272" r:id="rId10"/>
    <p:sldId id="274" r:id="rId11"/>
    <p:sldId id="273" r:id="rId12"/>
    <p:sldId id="275" r:id="rId13"/>
    <p:sldId id="276" r:id="rId14"/>
    <p:sldId id="279" r:id="rId15"/>
    <p:sldId id="280" r:id="rId16"/>
    <p:sldId id="281" r:id="rId17"/>
    <p:sldId id="261" r:id="rId1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2020.06.18.</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2020.06.18.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2020.06.18.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2020.06.18.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2020.06.18.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2020.06.18.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2020.06.18.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3.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ocs.microsoft.com/en-us/aspnet/core/mvc/controllers/dependency-injection?view=aspnetcore-3.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Dependency injection</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92333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u="sng">
                <a:hlinkClick r:id="rId3"/>
              </a:rPr>
              <a:t>https://docs.microsoft.com/en-us/aspnet/core/fundamentals/dependency-injection?view=aspnetcore-3.1</a:t>
            </a:r>
            <a:r>
              <a:rPr lang="hu-HU"/>
              <a:t> </a:t>
            </a:r>
          </a:p>
        </p:txBody>
      </p:sp>
    </p:spTree>
    <p:extLst>
      <p:ext uri="{BB962C8B-B14F-4D97-AF65-F5344CB8AC3E}">
        <p14:creationId xmlns:p14="http://schemas.microsoft.com/office/powerpoint/2010/main" val="346902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service lifetimes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a:bodyPr>
          <a:lstStyle/>
          <a:p>
            <a:r>
              <a:rPr lang="en-US" sz="3200"/>
              <a:t>ASP.NET Core services can be configured with the following </a:t>
            </a:r>
            <a:r>
              <a:rPr lang="en-US" sz="3200" smtClean="0"/>
              <a:t>lifetimes</a:t>
            </a:r>
            <a:endParaRPr lang="hu-HU" sz="3200" smtClean="0"/>
          </a:p>
          <a:p>
            <a:r>
              <a:rPr lang="en-US" sz="3200" b="1" smtClean="0"/>
              <a:t>Transient</a:t>
            </a:r>
            <a:r>
              <a:rPr lang="hu-HU" sz="3200" b="1" smtClean="0"/>
              <a:t>: </a:t>
            </a:r>
          </a:p>
          <a:p>
            <a:pPr lvl="1"/>
            <a:r>
              <a:rPr lang="en-US" sz="2800" smtClean="0"/>
              <a:t>Transient </a:t>
            </a:r>
            <a:r>
              <a:rPr lang="en-US" sz="2800"/>
              <a:t>lifetime services (AddTransient) are created each time they're requested from the service container. This lifetime works best for lightweight, stateless services</a:t>
            </a:r>
            <a:r>
              <a:rPr lang="en-US" smtClean="0"/>
              <a:t>.</a:t>
            </a:r>
            <a:endParaRPr lang="hu-HU" smtClean="0"/>
          </a:p>
        </p:txBody>
      </p:sp>
    </p:spTree>
    <p:extLst>
      <p:ext uri="{BB962C8B-B14F-4D97-AF65-F5344CB8AC3E}">
        <p14:creationId xmlns:p14="http://schemas.microsoft.com/office/powerpoint/2010/main" val="254675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service lifetimes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a:bodyPr>
          <a:lstStyle/>
          <a:p>
            <a:r>
              <a:rPr lang="en-US" sz="3200" b="1" smtClean="0"/>
              <a:t>Scoped</a:t>
            </a:r>
            <a:endParaRPr lang="en-US" sz="3200" b="1"/>
          </a:p>
          <a:p>
            <a:pPr lvl="1"/>
            <a:r>
              <a:rPr lang="en-US" sz="2800"/>
              <a:t>Scoped lifetime services (AddScoped) are created once per client request (connection).</a:t>
            </a:r>
          </a:p>
          <a:p>
            <a:pPr lvl="1"/>
            <a:r>
              <a:rPr lang="en-US" sz="2800" smtClean="0"/>
              <a:t>When </a:t>
            </a:r>
            <a:r>
              <a:rPr lang="en-US" sz="2800"/>
              <a:t>using a scoped service in a middleware, inject the service into the Invoke or InvokeAsync method. Don't inject via constructor injection because it forces the service to behave like a singleton.</a:t>
            </a:r>
            <a:endParaRPr lang="hu-HU" sz="2800"/>
          </a:p>
        </p:txBody>
      </p:sp>
    </p:spTree>
    <p:extLst>
      <p:ext uri="{BB962C8B-B14F-4D97-AF65-F5344CB8AC3E}">
        <p14:creationId xmlns:p14="http://schemas.microsoft.com/office/powerpoint/2010/main" val="18957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service lifetimes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fontScale="92500"/>
          </a:bodyPr>
          <a:lstStyle/>
          <a:p>
            <a:r>
              <a:rPr lang="en-US" b="1" smtClean="0"/>
              <a:t>Singleton</a:t>
            </a:r>
            <a:endParaRPr lang="en-US" b="1"/>
          </a:p>
          <a:p>
            <a:pPr lvl="1"/>
            <a:r>
              <a:rPr lang="en-US"/>
              <a:t>Singleton lifetime services (AddSingleton) are created the first time they're requested (or when Startup.ConfigureServices is run and an instance is specified with the service registration). Every subsequent request uses the same instance. If the app requires singleton behavior, allowing the service container to manage the service's lifetime is recommended. Don't implement the singleton design pattern and provide user code to manage the object's lifetime in the class</a:t>
            </a:r>
            <a:r>
              <a:rPr lang="en-US" smtClean="0"/>
              <a:t>.</a:t>
            </a:r>
            <a:endParaRPr lang="hu-HU" smtClean="0"/>
          </a:p>
          <a:p>
            <a:pPr lvl="1"/>
            <a:r>
              <a:rPr lang="en-US"/>
              <a:t>It's dangerous to resolve a scoped service from a singleton. It may cause the service to have incorrect state when processing subsequent requests.</a:t>
            </a:r>
          </a:p>
          <a:p>
            <a:pPr lvl="1"/>
            <a:endParaRPr lang="hu-HU"/>
          </a:p>
        </p:txBody>
      </p:sp>
    </p:spTree>
    <p:extLst>
      <p:ext uri="{BB962C8B-B14F-4D97-AF65-F5344CB8AC3E}">
        <p14:creationId xmlns:p14="http://schemas.microsoft.com/office/powerpoint/2010/main" val="138285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Design services for </a:t>
            </a:r>
            <a:r>
              <a:rPr lang="hu-HU" sz="3600" smtClean="0">
                <a:solidFill>
                  <a:prstClr val="white"/>
                </a:solidFill>
                <a:latin typeface="Calibri"/>
              </a:rPr>
              <a:t>DI</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a:bodyPr>
          <a:lstStyle/>
          <a:p>
            <a:r>
              <a:rPr lang="en-US"/>
              <a:t>Best practices are to:</a:t>
            </a:r>
          </a:p>
          <a:p>
            <a:pPr lvl="1"/>
            <a:r>
              <a:rPr lang="en-US"/>
              <a:t>Design services to use dependency injection to obtain their dependencies.</a:t>
            </a:r>
          </a:p>
          <a:p>
            <a:pPr lvl="1"/>
            <a:r>
              <a:rPr lang="en-US"/>
              <a:t>Avoid stateful, static classes and members. Design apps to use singleton services instead, which avoid creating global state.</a:t>
            </a:r>
          </a:p>
          <a:p>
            <a:pPr lvl="1"/>
            <a:r>
              <a:rPr lang="en-US"/>
              <a:t>Avoid direct instantiation of dependent classes within services. Direct instantiation couples the code to a particular implementation.</a:t>
            </a:r>
          </a:p>
          <a:p>
            <a:pPr lvl="1"/>
            <a:r>
              <a:rPr lang="en-US"/>
              <a:t>Make app classes small, well-factored, and easily tested.</a:t>
            </a:r>
          </a:p>
          <a:p>
            <a:endParaRPr lang="hu-HU"/>
          </a:p>
        </p:txBody>
      </p:sp>
    </p:spTree>
    <p:extLst>
      <p:ext uri="{BB962C8B-B14F-4D97-AF65-F5344CB8AC3E}">
        <p14:creationId xmlns:p14="http://schemas.microsoft.com/office/powerpoint/2010/main" val="371562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Design services for </a:t>
            </a:r>
            <a:r>
              <a:rPr lang="hu-HU" sz="3600" smtClean="0">
                <a:solidFill>
                  <a:prstClr val="white"/>
                </a:solidFill>
                <a:latin typeface="Calibri"/>
              </a:rPr>
              <a:t>DI</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lnSpcReduction="10000"/>
          </a:bodyPr>
          <a:lstStyle/>
          <a:p>
            <a:r>
              <a:rPr lang="en-US"/>
              <a:t>If a class seems to have too many injected dependencies, this is generally a sign that the class has too many responsibilities and is violating the Single Responsibility Principle (SRP). Attempt to refactor the class by moving some of its responsibilities into a new class. </a:t>
            </a:r>
            <a:endParaRPr lang="hu-HU" smtClean="0"/>
          </a:p>
          <a:p>
            <a:r>
              <a:rPr lang="en-US" smtClean="0"/>
              <a:t>Keep </a:t>
            </a:r>
            <a:r>
              <a:rPr lang="en-US"/>
              <a:t>in mind that Razor Pages page model classes and MVC controller classes should focus on UI concerns. Business rules and data access implementation details should be kept in classes appropriate to these separate concerns.</a:t>
            </a:r>
            <a:endParaRPr lang="hu-HU"/>
          </a:p>
        </p:txBody>
      </p:sp>
    </p:spTree>
    <p:extLst>
      <p:ext uri="{BB962C8B-B14F-4D97-AF65-F5344CB8AC3E}">
        <p14:creationId xmlns:p14="http://schemas.microsoft.com/office/powerpoint/2010/main" val="138537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smtClean="0">
                <a:solidFill>
                  <a:prstClr val="white"/>
                </a:solidFill>
                <a:latin typeface="Calibri"/>
              </a:rPr>
              <a:t>Recommendations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fontScale="92500" lnSpcReduction="20000"/>
          </a:bodyPr>
          <a:lstStyle/>
          <a:p>
            <a:r>
              <a:rPr lang="en-US"/>
              <a:t>Avoid storing data and configuration directly in the service container. For example, a user's shopping cart shouldn't typically be added to the service container. Configuration should use the options pattern. Similarly, avoid "data holder" objects that only exist to allow access to some other object. It's better to request the actual item via DI</a:t>
            </a:r>
            <a:r>
              <a:rPr lang="en-US" smtClean="0"/>
              <a:t>.</a:t>
            </a:r>
            <a:endParaRPr lang="hu-HU" smtClean="0"/>
          </a:p>
          <a:p>
            <a:r>
              <a:rPr lang="en-US"/>
              <a:t>Avoid static access to </a:t>
            </a:r>
            <a:r>
              <a:rPr lang="en-US" smtClean="0"/>
              <a:t>services</a:t>
            </a:r>
            <a:r>
              <a:rPr lang="hu-HU" smtClean="0"/>
              <a:t>.</a:t>
            </a:r>
          </a:p>
          <a:p>
            <a:r>
              <a:rPr lang="en-US"/>
              <a:t>Avoid using the </a:t>
            </a:r>
            <a:r>
              <a:rPr lang="en-US" i="1"/>
              <a:t>service locator pattern</a:t>
            </a:r>
            <a:r>
              <a:rPr lang="en-US" smtClean="0"/>
              <a:t>.</a:t>
            </a:r>
            <a:endParaRPr lang="hu-HU" smtClean="0"/>
          </a:p>
          <a:p>
            <a:r>
              <a:rPr lang="en-US"/>
              <a:t>Another service locator variation to avoid is injecting a factory that resolves dependencies at runtime. Both of these practices mix Inversion of Control strategies</a:t>
            </a:r>
            <a:r>
              <a:rPr lang="en-US" smtClean="0"/>
              <a:t>.</a:t>
            </a:r>
            <a:endParaRPr lang="en-US"/>
          </a:p>
          <a:p>
            <a:r>
              <a:rPr lang="en-US"/>
              <a:t>Avoid static access to </a:t>
            </a:r>
            <a:r>
              <a:rPr lang="en-US" smtClean="0"/>
              <a:t>HttpContext</a:t>
            </a:r>
            <a:r>
              <a:rPr lang="hu-HU" smtClean="0"/>
              <a:t>.</a:t>
            </a:r>
            <a:endParaRPr lang="hu-HU"/>
          </a:p>
        </p:txBody>
      </p:sp>
    </p:spTree>
    <p:extLst>
      <p:ext uri="{BB962C8B-B14F-4D97-AF65-F5344CB8AC3E}">
        <p14:creationId xmlns:p14="http://schemas.microsoft.com/office/powerpoint/2010/main" val="294470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More informations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5"/>
          <p:cNvSpPr txBox="1">
            <a:spLocks noGrp="1"/>
          </p:cNvSpPr>
          <p:nvPr>
            <p:ph idx="1"/>
          </p:nvPr>
        </p:nvSpPr>
        <p:spPr>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2200"/>
              <a:t>For more information about the </a:t>
            </a:r>
            <a:r>
              <a:rPr lang="hu-HU" sz="2200" smtClean="0"/>
              <a:t>Dependency injection </a:t>
            </a:r>
            <a:r>
              <a:rPr lang="hu-HU" sz="2200" smtClean="0"/>
              <a:t>click the following links:</a:t>
            </a:r>
          </a:p>
          <a:p>
            <a:r>
              <a:rPr lang="hu-HU" sz="2400" u="sng">
                <a:hlinkClick r:id="rId3"/>
              </a:rPr>
              <a:t>https</a:t>
            </a:r>
            <a:r>
              <a:rPr lang="hu-HU" sz="2400" u="sng">
                <a:hlinkClick r:id="rId3"/>
              </a:rPr>
              <a:t>://</a:t>
            </a:r>
            <a:r>
              <a:rPr lang="hu-HU" sz="2400" u="sng" smtClean="0">
                <a:hlinkClick r:id="rId3"/>
              </a:rPr>
              <a:t>docs.microsoft.com/en-us/aspnet/core/fundamentals/dependency-injection?view=aspnetcore-3.1</a:t>
            </a:r>
            <a:endParaRPr lang="hu-HU" sz="2400" smtClean="0"/>
          </a:p>
          <a:p>
            <a:r>
              <a:rPr lang="hu-HU" sz="2400">
                <a:hlinkClick r:id="rId4"/>
              </a:rPr>
              <a:t>https</a:t>
            </a:r>
            <a:r>
              <a:rPr lang="hu-HU" sz="2400">
                <a:hlinkClick r:id="rId4"/>
              </a:rPr>
              <a:t>://</a:t>
            </a:r>
            <a:r>
              <a:rPr lang="hu-HU" sz="2400" smtClean="0">
                <a:hlinkClick r:id="rId4"/>
              </a:rPr>
              <a:t>docs.microsoft.com/en-us/aspnet/core/mvc/controllers/dependency-injection?view=aspnetcore-3.1</a:t>
            </a:r>
            <a:endParaRPr lang="hu-HU" sz="2400" smtClean="0"/>
          </a:p>
        </p:txBody>
      </p:sp>
    </p:spTree>
    <p:extLst>
      <p:ext uri="{BB962C8B-B14F-4D97-AF65-F5344CB8AC3E}">
        <p14:creationId xmlns:p14="http://schemas.microsoft.com/office/powerpoint/2010/main" val="180206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ASP.NET Core supports the dependency injection (DI) software design pattern, which is a technique for achieving Inversion of Control (IoC) between classes and their dependencies.</a:t>
            </a:r>
          </a:p>
          <a:p>
            <a:r>
              <a:rPr lang="en-US"/>
              <a:t>A dependency is any object that another object requires.</a:t>
            </a:r>
          </a:p>
          <a:p>
            <a:endParaRPr lang="hu-HU"/>
          </a:p>
        </p:txBody>
      </p:sp>
    </p:spTree>
    <p:extLst>
      <p:ext uri="{BB962C8B-B14F-4D97-AF65-F5344CB8AC3E}">
        <p14:creationId xmlns:p14="http://schemas.microsoft.com/office/powerpoint/2010/main" val="17525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43944" y="1365161"/>
            <a:ext cx="7871406" cy="4811802"/>
          </a:xfrm>
        </p:spPr>
        <p:txBody>
          <a:bodyPr>
            <a:normAutofit/>
          </a:bodyPr>
          <a:lstStyle/>
          <a:p>
            <a:r>
              <a:rPr lang="en-US" sz="2600"/>
              <a:t>Examine the following MyDependency class with a WriteMessage method that other classes in an app depend </a:t>
            </a:r>
            <a:r>
              <a:rPr lang="en-US" sz="2600" smtClean="0"/>
              <a:t>upon</a:t>
            </a:r>
            <a:r>
              <a:rPr lang="hu-HU" sz="2600" smtClean="0"/>
              <a:t>.</a:t>
            </a:r>
          </a:p>
          <a:p>
            <a:r>
              <a:rPr lang="en-US" sz="2600" smtClean="0"/>
              <a:t>An </a:t>
            </a:r>
            <a:r>
              <a:rPr lang="en-US" sz="2600"/>
              <a:t>instance of the MyDependency class can be created to make the WriteMessage method available to a class.</a:t>
            </a:r>
            <a:endParaRPr lang="hu-HU" sz="2600" smtClean="0"/>
          </a:p>
          <a:p>
            <a:endParaRPr lang="hu-HU"/>
          </a:p>
        </p:txBody>
      </p:sp>
      <p:pic>
        <p:nvPicPr>
          <p:cNvPr id="7" name="Kép 6"/>
          <p:cNvPicPr>
            <a:picLocks noChangeAspect="1"/>
          </p:cNvPicPr>
          <p:nvPr/>
        </p:nvPicPr>
        <p:blipFill>
          <a:blip r:embed="rId3"/>
          <a:stretch>
            <a:fillRect/>
          </a:stretch>
        </p:blipFill>
        <p:spPr>
          <a:xfrm>
            <a:off x="1787010" y="3389488"/>
            <a:ext cx="5585274" cy="2787475"/>
          </a:xfrm>
          <a:prstGeom prst="rect">
            <a:avLst/>
          </a:prstGeom>
        </p:spPr>
      </p:pic>
    </p:spTree>
    <p:extLst>
      <p:ext uri="{BB962C8B-B14F-4D97-AF65-F5344CB8AC3E}">
        <p14:creationId xmlns:p14="http://schemas.microsoft.com/office/powerpoint/2010/main" val="263874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The MyDependency class is a dependency of the IndexModel </a:t>
            </a:r>
            <a:r>
              <a:rPr lang="en-US" smtClean="0"/>
              <a:t>class</a:t>
            </a:r>
            <a:r>
              <a:rPr lang="hu-HU" smtClean="0"/>
              <a:t>.</a:t>
            </a:r>
          </a:p>
          <a:p>
            <a:r>
              <a:rPr lang="en-US"/>
              <a:t>The class creates and directly depends on the MyDependency instance.</a:t>
            </a:r>
            <a:endParaRPr lang="hu-HU" smtClean="0"/>
          </a:p>
          <a:p>
            <a:endParaRPr lang="hu-HU" smtClean="0"/>
          </a:p>
          <a:p>
            <a:endParaRPr lang="hu-HU"/>
          </a:p>
        </p:txBody>
      </p:sp>
      <p:pic>
        <p:nvPicPr>
          <p:cNvPr id="6" name="Kép 5"/>
          <p:cNvPicPr>
            <a:picLocks noChangeAspect="1"/>
          </p:cNvPicPr>
          <p:nvPr/>
        </p:nvPicPr>
        <p:blipFill>
          <a:blip r:embed="rId3"/>
          <a:stretch>
            <a:fillRect/>
          </a:stretch>
        </p:blipFill>
        <p:spPr>
          <a:xfrm>
            <a:off x="1490902" y="3631708"/>
            <a:ext cx="6162196" cy="2545255"/>
          </a:xfrm>
          <a:prstGeom prst="rect">
            <a:avLst/>
          </a:prstGeom>
        </p:spPr>
      </p:pic>
    </p:spTree>
    <p:extLst>
      <p:ext uri="{BB962C8B-B14F-4D97-AF65-F5344CB8AC3E}">
        <p14:creationId xmlns:p14="http://schemas.microsoft.com/office/powerpoint/2010/main" val="364793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Code dependencies (such as the previous example) are problematic and should be avoided for the following reasons</a:t>
            </a:r>
            <a:r>
              <a:rPr lang="en-US" smtClean="0"/>
              <a:t>:</a:t>
            </a:r>
            <a:endParaRPr lang="hu-HU" smtClean="0"/>
          </a:p>
          <a:p>
            <a:pPr lvl="1"/>
            <a:r>
              <a:rPr lang="en-US"/>
              <a:t>To replace MyDependency with a different implementation, the class must be modified.</a:t>
            </a:r>
          </a:p>
          <a:p>
            <a:pPr lvl="1"/>
            <a:r>
              <a:rPr lang="en-US"/>
              <a:t>If MyDependency has dependencies, they must be configured by the class. In a large project with multiple classes depending on MyDependency, the configuration code becomes scattered across the app.</a:t>
            </a:r>
          </a:p>
          <a:p>
            <a:pPr lvl="1"/>
            <a:r>
              <a:rPr lang="en-US"/>
              <a:t>This implementation is difficult to unit test. The app should use a mock or stub MyDependency class, which isn't possible with this approach.</a:t>
            </a:r>
            <a:endParaRPr lang="hu-HU" smtClean="0"/>
          </a:p>
          <a:p>
            <a:endParaRPr lang="hu-HU"/>
          </a:p>
        </p:txBody>
      </p:sp>
    </p:spTree>
    <p:extLst>
      <p:ext uri="{BB962C8B-B14F-4D97-AF65-F5344CB8AC3E}">
        <p14:creationId xmlns:p14="http://schemas.microsoft.com/office/powerpoint/2010/main" val="36636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Dependency injection addresses these problems through</a:t>
            </a:r>
            <a:r>
              <a:rPr lang="en-US" smtClean="0"/>
              <a:t>:</a:t>
            </a:r>
            <a:endParaRPr lang="en-US"/>
          </a:p>
          <a:p>
            <a:pPr lvl="1"/>
            <a:r>
              <a:rPr lang="en-US"/>
              <a:t>The use of an interface or base class to abstract the dependency implementation.</a:t>
            </a:r>
          </a:p>
          <a:p>
            <a:pPr lvl="1"/>
            <a:r>
              <a:rPr lang="en-US"/>
              <a:t>Registration of the dependency in a service container. ASP.NET Core provides a built-in service container, IServiceProvider. Services are registered in the app's Startup.ConfigureServices method.</a:t>
            </a:r>
          </a:p>
          <a:p>
            <a:pPr lvl="1"/>
            <a:r>
              <a:rPr lang="en-US"/>
              <a:t>Injection of the service into the constructor of the class where it's used. The framework takes on the responsibility of creating an instance of the dependency and disposing of it when it's no longer needed.</a:t>
            </a:r>
            <a:endParaRPr lang="hu-HU"/>
          </a:p>
        </p:txBody>
      </p:sp>
    </p:spTree>
    <p:extLst>
      <p:ext uri="{BB962C8B-B14F-4D97-AF65-F5344CB8AC3E}">
        <p14:creationId xmlns:p14="http://schemas.microsoft.com/office/powerpoint/2010/main" val="135801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example: interface and implementation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ChangeAspect="1"/>
          </p:cNvPicPr>
          <p:nvPr/>
        </p:nvPicPr>
        <p:blipFill>
          <a:blip r:embed="rId3"/>
          <a:stretch>
            <a:fillRect/>
          </a:stretch>
        </p:blipFill>
        <p:spPr>
          <a:xfrm>
            <a:off x="251520" y="1383206"/>
            <a:ext cx="3835991" cy="991179"/>
          </a:xfrm>
          <a:prstGeom prst="rect">
            <a:avLst/>
          </a:prstGeom>
        </p:spPr>
      </p:pic>
      <p:pic>
        <p:nvPicPr>
          <p:cNvPr id="7" name="Kép 6"/>
          <p:cNvPicPr>
            <a:picLocks noChangeAspect="1"/>
          </p:cNvPicPr>
          <p:nvPr/>
        </p:nvPicPr>
        <p:blipFill>
          <a:blip r:embed="rId4"/>
          <a:stretch>
            <a:fillRect/>
          </a:stretch>
        </p:blipFill>
        <p:spPr>
          <a:xfrm>
            <a:off x="2942005" y="2704855"/>
            <a:ext cx="5780733" cy="3853822"/>
          </a:xfrm>
          <a:prstGeom prst="rect">
            <a:avLst/>
          </a:prstGeom>
        </p:spPr>
      </p:pic>
    </p:spTree>
    <p:extLst>
      <p:ext uri="{BB962C8B-B14F-4D97-AF65-F5344CB8AC3E}">
        <p14:creationId xmlns:p14="http://schemas.microsoft.com/office/powerpoint/2010/main" val="47699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example: registration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8" name="Tartalom helye 3"/>
          <p:cNvPicPr>
            <a:picLocks noGrp="1" noChangeAspect="1"/>
          </p:cNvPicPr>
          <p:nvPr>
            <p:ph idx="1"/>
          </p:nvPr>
        </p:nvPicPr>
        <p:blipFill>
          <a:blip r:embed="rId3"/>
          <a:stretch>
            <a:fillRect/>
          </a:stretch>
        </p:blipFill>
        <p:spPr>
          <a:xfrm>
            <a:off x="372998" y="2310244"/>
            <a:ext cx="8253988" cy="3240360"/>
          </a:xfrm>
          <a:prstGeom prst="rect">
            <a:avLst/>
          </a:prstGeom>
        </p:spPr>
      </p:pic>
    </p:spTree>
    <p:extLst>
      <p:ext uri="{BB962C8B-B14F-4D97-AF65-F5344CB8AC3E}">
        <p14:creationId xmlns:p14="http://schemas.microsoft.com/office/powerpoint/2010/main" val="264416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DI example: usage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idx="1"/>
          </p:nvPr>
        </p:nvPicPr>
        <p:blipFill>
          <a:blip r:embed="rId3"/>
          <a:stretch>
            <a:fillRect/>
          </a:stretch>
        </p:blipFill>
        <p:spPr>
          <a:xfrm>
            <a:off x="1900512" y="1340195"/>
            <a:ext cx="5198959" cy="5517805"/>
          </a:xfrm>
          <a:prstGeom prst="rect">
            <a:avLst/>
          </a:prstGeom>
        </p:spPr>
      </p:pic>
    </p:spTree>
    <p:extLst>
      <p:ext uri="{BB962C8B-B14F-4D97-AF65-F5344CB8AC3E}">
        <p14:creationId xmlns:p14="http://schemas.microsoft.com/office/powerpoint/2010/main" val="2268373067"/>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949</Words>
  <Application>Microsoft Office PowerPoint</Application>
  <PresentationFormat>Diavetítés a képernyőre (4:3 oldalarány)</PresentationFormat>
  <Paragraphs>90</Paragraphs>
  <Slides>17</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57</cp:revision>
  <dcterms:created xsi:type="dcterms:W3CDTF">2020-02-07T09:37:41Z</dcterms:created>
  <dcterms:modified xsi:type="dcterms:W3CDTF">2020-06-18T21:46:01Z</dcterms:modified>
</cp:coreProperties>
</file>