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93" r:id="rId2"/>
    <p:sldId id="295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61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older-versions-1/models-data/validating-with-a-service-layer-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prstClr val="white"/>
                </a:solidFill>
              </a:rPr>
              <a:t>Service Layer</a:t>
            </a:r>
            <a:endParaRPr lang="hu-HU" smtClean="0">
              <a:solidFill>
                <a:prstClr val="white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https://docs.microsoft.com/en-us/aspnet/mvc/overview/older-versions-1/models-data/validating-with-a-service-layer-cs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Decoupling the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910" y="5842022"/>
            <a:ext cx="8813778" cy="987270"/>
          </a:xfrm>
        </p:spPr>
        <p:txBody>
          <a:bodyPr>
            <a:normAutofit fontScale="77500" lnSpcReduction="20000"/>
          </a:bodyPr>
          <a:lstStyle/>
          <a:p>
            <a:r>
              <a:rPr lang="hu-HU" smtClean="0"/>
              <a:t>T</a:t>
            </a:r>
            <a:r>
              <a:rPr lang="en-US" smtClean="0"/>
              <a:t>he </a:t>
            </a:r>
            <a:r>
              <a:rPr lang="en-US"/>
              <a:t>service layer has been updated so that it no longer uses </a:t>
            </a:r>
            <a:r>
              <a:rPr lang="en-US"/>
              <a:t>model </a:t>
            </a:r>
            <a:r>
              <a:rPr lang="en-US" smtClean="0"/>
              <a:t>state.</a:t>
            </a:r>
            <a:endParaRPr lang="hu-HU" smtClean="0"/>
          </a:p>
          <a:p>
            <a:r>
              <a:rPr lang="en-US" smtClean="0"/>
              <a:t>Instead</a:t>
            </a:r>
            <a:r>
              <a:rPr lang="en-US"/>
              <a:t>, it uses any class that implements the IValidationDictionary interface.</a:t>
            </a:r>
            <a:endParaRPr lang="en-US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4193" y="1630564"/>
            <a:ext cx="6529589" cy="421145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63" y="1458891"/>
            <a:ext cx="3933825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3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Decoupling the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910" y="1519706"/>
            <a:ext cx="8813778" cy="1841679"/>
          </a:xfrm>
        </p:spPr>
        <p:txBody>
          <a:bodyPr>
            <a:normAutofit/>
          </a:bodyPr>
          <a:lstStyle/>
          <a:p>
            <a:r>
              <a:rPr lang="hu-HU" smtClean="0"/>
              <a:t>T</a:t>
            </a:r>
            <a:r>
              <a:rPr lang="en-US" smtClean="0"/>
              <a:t>he </a:t>
            </a:r>
            <a:r>
              <a:rPr lang="en-US"/>
              <a:t>ModelStateWrapper class, implements the IValidationDictionary </a:t>
            </a:r>
            <a:r>
              <a:rPr lang="en-US"/>
              <a:t>interface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You </a:t>
            </a:r>
            <a:r>
              <a:rPr lang="en-US"/>
              <a:t>can instantiate the ModelStateWrapper class by passing a model state dictionary to the constructor.</a:t>
            </a:r>
            <a:endParaRPr lang="en-US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69675" y="3361385"/>
            <a:ext cx="4906247" cy="33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Decoupling the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3435" y="1326524"/>
            <a:ext cx="6331106" cy="5531476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782615" y="1454799"/>
            <a:ext cx="3147074" cy="184219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Finally, the updated </a:t>
            </a:r>
            <a:r>
              <a:rPr lang="en-US"/>
              <a:t>controller </a:t>
            </a:r>
            <a:r>
              <a:rPr lang="en-US" smtClean="0"/>
              <a:t>uses </a:t>
            </a:r>
            <a:r>
              <a:rPr lang="en-US"/>
              <a:t>the ModelStateWrapper when creating the service layer in its constructor.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Decoupling the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9875"/>
          </a:xfrm>
        </p:spPr>
        <p:txBody>
          <a:bodyPr>
            <a:normAutofit/>
          </a:bodyPr>
          <a:lstStyle/>
          <a:p>
            <a:r>
              <a:rPr lang="en-US"/>
              <a:t>Using the IValidationDictionary interface and the ModelStateWrapper class enables us to completely isolate our service layer from our controller </a:t>
            </a:r>
            <a:r>
              <a:rPr lang="en-US"/>
              <a:t>layer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service layer is no longer dependent on model state. You can pass any class that implements the IValidationDictionary interface to the service layer.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9875"/>
          </a:xfrm>
        </p:spPr>
        <p:txBody>
          <a:bodyPr>
            <a:normAutofit/>
          </a:bodyPr>
          <a:lstStyle/>
          <a:p>
            <a:r>
              <a:rPr lang="en-US"/>
              <a:t>The controller use the service layer instead of the repository layer.</a:t>
            </a:r>
          </a:p>
          <a:p>
            <a:r>
              <a:rPr lang="en-US"/>
              <a:t>The controller layer talks to the service layer.</a:t>
            </a:r>
          </a:p>
          <a:p>
            <a:r>
              <a:rPr lang="en-US"/>
              <a:t>The service layer talks to the unit of work or repository layer.</a:t>
            </a:r>
          </a:p>
          <a:p>
            <a:r>
              <a:rPr lang="en-US"/>
              <a:t>Each layer has a separate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190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Services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Learn how to move your validation logic out of your controller actions and into a separate service </a:t>
            </a:r>
            <a:r>
              <a:rPr lang="en-US"/>
              <a:t>layer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goal of this tutorial is to describe one method of performing validation in an ASP.NET </a:t>
            </a:r>
            <a:r>
              <a:rPr lang="en-US"/>
              <a:t>MVC </a:t>
            </a:r>
            <a:r>
              <a:rPr lang="en-US" smtClean="0"/>
              <a:t>application.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this tutorial, you learn how to move your validation logic out of your controllers and into a separate service layer.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Separating Concerns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25625"/>
            <a:ext cx="4424698" cy="4351338"/>
          </a:xfrm>
          <a:prstGeom prst="rect">
            <a:avLst/>
          </a:prstGeom>
        </p:spPr>
      </p:pic>
      <p:sp>
        <p:nvSpPr>
          <p:cNvPr id="8" name="Tartalom helye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When you build an ASP.NET MVC application, you should not place your database logic inside your controller actions.</a:t>
            </a:r>
          </a:p>
          <a:p>
            <a:r>
              <a:rPr lang="en-US"/>
              <a:t>Mixing your database and controller logic makes your application more difficult to maintain over time.</a:t>
            </a:r>
          </a:p>
          <a:p>
            <a:r>
              <a:rPr lang="en-US"/>
              <a:t>The recommendation is that you place all of your database logic in a separate repository </a:t>
            </a:r>
            <a:r>
              <a:rPr lang="en-US"/>
              <a:t>layer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Note </a:t>
            </a:r>
            <a:r>
              <a:rPr lang="en-US"/>
              <a:t>that </a:t>
            </a:r>
            <a:r>
              <a:rPr lang="en-US"/>
              <a:t>this </a:t>
            </a:r>
            <a:r>
              <a:rPr lang="en-US" smtClean="0"/>
              <a:t>control</a:t>
            </a:r>
            <a:r>
              <a:rPr lang="hu-HU" smtClean="0"/>
              <a:t>ler</a:t>
            </a:r>
            <a:r>
              <a:rPr lang="en-US" smtClean="0"/>
              <a:t> </a:t>
            </a:r>
            <a:r>
              <a:rPr lang="en-US"/>
              <a:t>contains database </a:t>
            </a:r>
            <a:r>
              <a:rPr lang="en-US"/>
              <a:t>logic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Separating Concerns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7138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The </a:t>
            </a:r>
            <a:r>
              <a:rPr lang="hu-HU" smtClean="0"/>
              <a:t>P</a:t>
            </a:r>
            <a:r>
              <a:rPr lang="en-US" smtClean="0"/>
              <a:t>roduct</a:t>
            </a:r>
            <a:r>
              <a:rPr lang="hu-HU" smtClean="0"/>
              <a:t>R</a:t>
            </a:r>
            <a:r>
              <a:rPr lang="en-US" smtClean="0"/>
              <a:t>epository </a:t>
            </a:r>
            <a:r>
              <a:rPr lang="en-US"/>
              <a:t>contains all of the data access code for </a:t>
            </a:r>
            <a:r>
              <a:rPr lang="en-US"/>
              <a:t>the </a:t>
            </a:r>
            <a:r>
              <a:rPr lang="en-US" smtClean="0"/>
              <a:t>application.</a:t>
            </a:r>
            <a:endParaRPr lang="hu-HU" smtClean="0"/>
          </a:p>
          <a:p>
            <a:r>
              <a:rPr lang="en-US" smtClean="0"/>
              <a:t>Th</a:t>
            </a:r>
            <a:r>
              <a:rPr lang="hu-HU" smtClean="0"/>
              <a:t>is</a:t>
            </a:r>
            <a:r>
              <a:rPr lang="en-US" smtClean="0"/>
              <a:t> </a:t>
            </a:r>
            <a:r>
              <a:rPr lang="en-US"/>
              <a:t>controller </a:t>
            </a:r>
            <a:r>
              <a:rPr lang="en-US" smtClean="0"/>
              <a:t>uses </a:t>
            </a:r>
            <a:r>
              <a:rPr lang="en-US"/>
              <a:t>the repository layer in both its Index() and Create() </a:t>
            </a:r>
            <a:r>
              <a:rPr lang="en-US"/>
              <a:t>actions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Notice that this controller does not contain any </a:t>
            </a:r>
            <a:r>
              <a:rPr lang="en-US"/>
              <a:t>database </a:t>
            </a:r>
            <a:r>
              <a:rPr lang="en-US" smtClean="0"/>
              <a:t>logic.</a:t>
            </a:r>
            <a:endParaRPr lang="hu-HU" smtClean="0"/>
          </a:p>
          <a:p>
            <a:r>
              <a:rPr lang="en-US" smtClean="0"/>
              <a:t>Creating </a:t>
            </a:r>
            <a:r>
              <a:rPr lang="en-US"/>
              <a:t>a repository layer enables you to maintain a clean separation </a:t>
            </a:r>
            <a:r>
              <a:rPr lang="en-US"/>
              <a:t>of </a:t>
            </a:r>
            <a:r>
              <a:rPr lang="en-US" smtClean="0"/>
              <a:t>concerns.</a:t>
            </a:r>
            <a:endParaRPr lang="hu-HU" smtClean="0"/>
          </a:p>
          <a:p>
            <a:r>
              <a:rPr lang="en-US" smtClean="0"/>
              <a:t>Controllers </a:t>
            </a:r>
            <a:r>
              <a:rPr lang="en-US"/>
              <a:t>are responsible for application flow control logic and the repository is responsible for data access logic.</a:t>
            </a:r>
            <a:endParaRPr lang="en-US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25625"/>
            <a:ext cx="4514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Creating a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So, application flow control logic belongs in a controller and data access logic belongs in </a:t>
            </a:r>
            <a:r>
              <a:rPr lang="en-US"/>
              <a:t>a </a:t>
            </a:r>
            <a:r>
              <a:rPr lang="en-US" smtClean="0"/>
              <a:t>repository.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that case, where do you put your </a:t>
            </a:r>
            <a:r>
              <a:rPr lang="en-US"/>
              <a:t>validation </a:t>
            </a:r>
            <a:r>
              <a:rPr lang="en-US" smtClean="0"/>
              <a:t>logic?</a:t>
            </a:r>
            <a:endParaRPr lang="hu-HU" smtClean="0"/>
          </a:p>
          <a:p>
            <a:r>
              <a:rPr lang="en-US" smtClean="0"/>
              <a:t>One </a:t>
            </a:r>
            <a:r>
              <a:rPr lang="en-US"/>
              <a:t>option is to place your validation logic in a service </a:t>
            </a:r>
            <a:r>
              <a:rPr lang="en-US"/>
              <a:t>layer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 service layer is an additional layer in an ASP.NET MVC application that mediates communication between a controller and </a:t>
            </a:r>
            <a:r>
              <a:rPr lang="en-US"/>
              <a:t>repository </a:t>
            </a:r>
            <a:r>
              <a:rPr lang="en-US" smtClean="0"/>
              <a:t>layer.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service layer contains business logic. In particular, it contains validation logic.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Creating a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 example, the product service </a:t>
            </a:r>
            <a:r>
              <a:rPr lang="en-US"/>
              <a:t>layer </a:t>
            </a:r>
            <a:r>
              <a:rPr lang="en-US" smtClean="0"/>
              <a:t>has </a:t>
            </a:r>
            <a:r>
              <a:rPr lang="en-US"/>
              <a:t>a CreateProduct</a:t>
            </a:r>
            <a:r>
              <a:rPr lang="en-US"/>
              <a:t>() </a:t>
            </a:r>
            <a:r>
              <a:rPr lang="en-US" smtClean="0"/>
              <a:t>method.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CreateProduct() method calls the ValidateProduct() method to validate a new product before passing the product to the product repository.</a:t>
            </a:r>
            <a:endParaRPr lang="en-US"/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14423" y="1519707"/>
            <a:ext cx="4829577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Creating a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Product controller has been </a:t>
            </a:r>
            <a:r>
              <a:rPr lang="en-US"/>
              <a:t>updated </a:t>
            </a:r>
            <a:r>
              <a:rPr lang="en-US" smtClean="0"/>
              <a:t>to </a:t>
            </a:r>
            <a:r>
              <a:rPr lang="en-US"/>
              <a:t>use the service layer instead of the </a:t>
            </a:r>
            <a:r>
              <a:rPr lang="en-US"/>
              <a:t>repository </a:t>
            </a:r>
            <a:r>
              <a:rPr lang="en-US" smtClean="0"/>
              <a:t>layer.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controller layer talks to the </a:t>
            </a:r>
            <a:r>
              <a:rPr lang="en-US"/>
              <a:t>service </a:t>
            </a:r>
            <a:r>
              <a:rPr lang="en-US" smtClean="0"/>
              <a:t>layer.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service layer talks to the </a:t>
            </a:r>
            <a:r>
              <a:rPr lang="en-US"/>
              <a:t>repository </a:t>
            </a:r>
            <a:r>
              <a:rPr lang="en-US" smtClean="0"/>
              <a:t>layer.</a:t>
            </a:r>
            <a:endParaRPr lang="hu-HU" smtClean="0"/>
          </a:p>
          <a:p>
            <a:r>
              <a:rPr lang="en-US" smtClean="0"/>
              <a:t>Each </a:t>
            </a:r>
            <a:r>
              <a:rPr lang="en-US"/>
              <a:t>layer has a separate responsibility.</a:t>
            </a:r>
            <a:endParaRPr lang="en-US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25625"/>
            <a:ext cx="4300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Creating a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Notice that the product service is created in the product </a:t>
            </a:r>
            <a:r>
              <a:rPr lang="en-US"/>
              <a:t>controller </a:t>
            </a:r>
            <a:r>
              <a:rPr lang="en-US" smtClean="0"/>
              <a:t>constructor.</a:t>
            </a:r>
            <a:endParaRPr lang="hu-HU" smtClean="0"/>
          </a:p>
          <a:p>
            <a:r>
              <a:rPr lang="en-US" smtClean="0"/>
              <a:t>When </a:t>
            </a:r>
            <a:r>
              <a:rPr lang="en-US"/>
              <a:t>the product service is created, the model state dictionary is passed to </a:t>
            </a:r>
            <a:r>
              <a:rPr lang="en-US"/>
              <a:t>the </a:t>
            </a:r>
            <a:r>
              <a:rPr lang="en-US" smtClean="0"/>
              <a:t>service.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product service uses model state to pass validation error messages back to the controller.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Decoupling the Service Layer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98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We have failed to isolate the controller and service layers in </a:t>
            </a:r>
            <a:r>
              <a:rPr lang="en-US"/>
              <a:t>one </a:t>
            </a:r>
            <a:r>
              <a:rPr lang="en-US" smtClean="0"/>
              <a:t>respect</a:t>
            </a:r>
            <a:r>
              <a:rPr lang="hu-HU" smtClean="0"/>
              <a:t>:</a:t>
            </a:r>
          </a:p>
          <a:p>
            <a:pPr lvl="1"/>
            <a:r>
              <a:rPr lang="en-US" smtClean="0"/>
              <a:t>The </a:t>
            </a:r>
            <a:r>
              <a:rPr lang="en-US"/>
              <a:t>controller and service layers communicate through model state</a:t>
            </a:r>
            <a:r>
              <a:rPr lang="en-US"/>
              <a:t>. </a:t>
            </a:r>
            <a:endParaRPr lang="hu-HU" smtClean="0"/>
          </a:p>
          <a:p>
            <a:pPr lvl="1"/>
            <a:r>
              <a:rPr lang="en-US" smtClean="0"/>
              <a:t>In </a:t>
            </a:r>
            <a:r>
              <a:rPr lang="en-US"/>
              <a:t>other words, the service layer has a dependency on a particular feature of the ASP.NET MVC </a:t>
            </a:r>
            <a:r>
              <a:rPr lang="en-US"/>
              <a:t>framework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We want to isolate the service layer from our controller layer as much </a:t>
            </a:r>
            <a:r>
              <a:rPr lang="en-US"/>
              <a:t>as </a:t>
            </a:r>
            <a:r>
              <a:rPr lang="en-US" smtClean="0"/>
              <a:t>possible.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theory, we should be able to use the service layer with any type of application and not only an ASP.NET MVC application</a:t>
            </a:r>
            <a:r>
              <a:rPr lang="en-US"/>
              <a:t>. </a:t>
            </a:r>
            <a:endParaRPr lang="hu-HU" smtClean="0"/>
          </a:p>
          <a:p>
            <a:pPr lvl="1"/>
            <a:r>
              <a:rPr lang="en-US" smtClean="0"/>
              <a:t>For </a:t>
            </a:r>
            <a:r>
              <a:rPr lang="en-US"/>
              <a:t>example, in the future, we might want to build a WPF front-end for our </a:t>
            </a:r>
            <a:r>
              <a:rPr lang="en-US"/>
              <a:t>application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We should find a way to remove the dependency on ASP.NET MVC model state from our service layer.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</TotalTime>
  <Words>915</Words>
  <Application>Microsoft Office PowerPoint</Application>
  <PresentationFormat>Diavetítés a képernyőre (4:3 oldalarány)</PresentationFormat>
  <Paragraphs>90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171</cp:revision>
  <dcterms:created xsi:type="dcterms:W3CDTF">2020-02-07T09:37:41Z</dcterms:created>
  <dcterms:modified xsi:type="dcterms:W3CDTF">2020-05-05T14:36:42Z</dcterms:modified>
</cp:coreProperties>
</file>