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90" r:id="rId2"/>
    <p:sldId id="286" r:id="rId3"/>
    <p:sldId id="287" r:id="rId4"/>
    <p:sldId id="288" r:id="rId5"/>
    <p:sldId id="289" r:id="rId6"/>
    <p:sldId id="291" r:id="rId7"/>
    <p:sldId id="292" r:id="rId8"/>
    <p:sldId id="293" r:id="rId9"/>
    <p:sldId id="294" r:id="rId10"/>
    <p:sldId id="261" r:id="rId11"/>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74" d="100"/>
          <a:sy n="74" d="100"/>
        </p:scale>
        <p:origin x="12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2020.05.11.</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2020.05.11.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2020.05.11.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2020.05.11.</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2020.05.11.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2020.05.11.</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2020.05.11.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2020.05.11.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2020.05.11.</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ntityframeworktutorial.net/efcore/entity-framework-core-console-application.aspx"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t>Create First application with ef core</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5934670"/>
            <a:ext cx="5061397" cy="646331"/>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a:hlinkClick r:id="rId3"/>
              </a:rPr>
              <a:t>https://www.entityframeworktutorial.net/efcore/entity-framework-core-console-application.aspx</a:t>
            </a:r>
            <a:endParaRPr lang="hu-HU"/>
          </a:p>
        </p:txBody>
      </p:sp>
    </p:spTree>
    <p:extLst>
      <p:ext uri="{BB962C8B-B14F-4D97-AF65-F5344CB8AC3E}">
        <p14:creationId xmlns:p14="http://schemas.microsoft.com/office/powerpoint/2010/main" val="1956379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Creating the Model</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Entity Framework needs to have a model (Entity Data Model) to communicate with the underlying database. It builds a model based on the shape of your domain classes, the Data Annotations and Fluent API configurations</a:t>
            </a:r>
            <a:r>
              <a:rPr lang="en-US" smtClean="0"/>
              <a:t>.</a:t>
            </a:r>
            <a:endParaRPr lang="hu-HU" smtClean="0"/>
          </a:p>
          <a:p>
            <a:r>
              <a:rPr lang="en-US"/>
              <a:t>EF Core builds the storage model and mappings based on the provider you use</a:t>
            </a:r>
            <a:r>
              <a:rPr lang="en-US" smtClean="0"/>
              <a:t>.</a:t>
            </a:r>
            <a:endParaRPr lang="hu-HU" smtClean="0"/>
          </a:p>
          <a:p>
            <a:r>
              <a:rPr lang="en-US"/>
              <a:t>EF uses this model for CRUD (Create, Read, Update, Delete) operations to the underlying database.</a:t>
            </a:r>
          </a:p>
        </p:txBody>
      </p:sp>
    </p:spTree>
    <p:extLst>
      <p:ext uri="{BB962C8B-B14F-4D97-AF65-F5344CB8AC3E}">
        <p14:creationId xmlns:p14="http://schemas.microsoft.com/office/powerpoint/2010/main" val="1310414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Creating the Model</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So, we need to create entity classes and context classes first. The followings are simple entity classes for Student and Course</a:t>
            </a:r>
            <a:r>
              <a:rPr lang="en-US" smtClean="0"/>
              <a:t>:</a:t>
            </a:r>
            <a:endParaRPr lang="hu-HU" smtClean="0"/>
          </a:p>
          <a:p>
            <a:endParaRPr lang="en-US"/>
          </a:p>
        </p:txBody>
      </p:sp>
      <p:pic>
        <p:nvPicPr>
          <p:cNvPr id="2" name="Kép 1"/>
          <p:cNvPicPr>
            <a:picLocks noChangeAspect="1"/>
          </p:cNvPicPr>
          <p:nvPr/>
        </p:nvPicPr>
        <p:blipFill>
          <a:blip r:embed="rId3"/>
          <a:stretch>
            <a:fillRect/>
          </a:stretch>
        </p:blipFill>
        <p:spPr>
          <a:xfrm>
            <a:off x="4701996" y="2727326"/>
            <a:ext cx="3371850" cy="2305050"/>
          </a:xfrm>
          <a:prstGeom prst="rect">
            <a:avLst/>
          </a:prstGeom>
        </p:spPr>
      </p:pic>
      <p:pic>
        <p:nvPicPr>
          <p:cNvPr id="7" name="Kép 6"/>
          <p:cNvPicPr>
            <a:picLocks noChangeAspect="1"/>
          </p:cNvPicPr>
          <p:nvPr/>
        </p:nvPicPr>
        <p:blipFill>
          <a:blip r:embed="rId4"/>
          <a:stretch>
            <a:fillRect/>
          </a:stretch>
        </p:blipFill>
        <p:spPr>
          <a:xfrm>
            <a:off x="636588" y="5032376"/>
            <a:ext cx="7924800" cy="1543050"/>
          </a:xfrm>
          <a:prstGeom prst="rect">
            <a:avLst/>
          </a:prstGeom>
        </p:spPr>
      </p:pic>
    </p:spTree>
    <p:extLst>
      <p:ext uri="{BB962C8B-B14F-4D97-AF65-F5344CB8AC3E}">
        <p14:creationId xmlns:p14="http://schemas.microsoft.com/office/powerpoint/2010/main" val="4124404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Creating the Model</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77500" lnSpcReduction="20000"/>
          </a:bodyPr>
          <a:lstStyle/>
          <a:p>
            <a:r>
              <a:rPr lang="en-US"/>
              <a:t>The above context class includes two DbSet&lt;TEntity&gt; properties, for Student and Course, type which will be mapped to the Students and Courses tables in the underlying </a:t>
            </a:r>
            <a:r>
              <a:rPr lang="en-US" smtClean="0"/>
              <a:t>database.</a:t>
            </a:r>
            <a:endParaRPr lang="hu-HU" smtClean="0"/>
          </a:p>
          <a:p>
            <a:r>
              <a:rPr lang="en-US" smtClean="0"/>
              <a:t>In </a:t>
            </a:r>
            <a:r>
              <a:rPr lang="en-US"/>
              <a:t>the OnConfiguring() method, an instance of DbContextOptionsBuilder is used to specify which database to </a:t>
            </a:r>
            <a:r>
              <a:rPr lang="en-US" smtClean="0"/>
              <a:t>use.</a:t>
            </a:r>
            <a:endParaRPr lang="hu-HU" smtClean="0"/>
          </a:p>
          <a:p>
            <a:pPr lvl="1"/>
            <a:r>
              <a:rPr lang="en-US" smtClean="0"/>
              <a:t>We </a:t>
            </a:r>
            <a:r>
              <a:rPr lang="en-US"/>
              <a:t>have installed MS SQL Server provider, which has added the extension method UseSqlServer on DbContextOptionsBuilder</a:t>
            </a:r>
            <a:r>
              <a:rPr lang="en-US" smtClean="0"/>
              <a:t>.</a:t>
            </a:r>
            <a:endParaRPr lang="hu-HU" smtClean="0"/>
          </a:p>
          <a:p>
            <a:r>
              <a:rPr lang="en-US"/>
              <a:t>The connection string "</a:t>
            </a:r>
            <a:r>
              <a:rPr lang="en-US">
                <a:solidFill>
                  <a:schemeClr val="accent1">
                    <a:lumMod val="75000"/>
                  </a:schemeClr>
                </a:solidFill>
              </a:rPr>
              <a:t>Server=.\SQLEXPRESS;Database=SchoolDB;Trusted_Connection=True;</a:t>
            </a:r>
            <a:r>
              <a:rPr lang="en-US"/>
              <a:t>" in the UseSqlServer method provides database </a:t>
            </a:r>
            <a:r>
              <a:rPr lang="en-US" smtClean="0"/>
              <a:t>information:</a:t>
            </a:r>
            <a:endParaRPr lang="hu-HU" smtClean="0"/>
          </a:p>
          <a:p>
            <a:pPr lvl="1"/>
            <a:r>
              <a:rPr lang="en-US" smtClean="0"/>
              <a:t>Server</a:t>
            </a:r>
            <a:r>
              <a:rPr lang="en-US"/>
              <a:t>= specifies the DB Server to </a:t>
            </a:r>
            <a:r>
              <a:rPr lang="en-US" smtClean="0"/>
              <a:t>use,</a:t>
            </a:r>
            <a:endParaRPr lang="hu-HU" smtClean="0"/>
          </a:p>
          <a:p>
            <a:pPr lvl="1"/>
            <a:r>
              <a:rPr lang="en-US" smtClean="0"/>
              <a:t>Database</a:t>
            </a:r>
            <a:r>
              <a:rPr lang="en-US"/>
              <a:t>= specifies the name of the database to </a:t>
            </a:r>
            <a:r>
              <a:rPr lang="en-US" smtClean="0"/>
              <a:t>create</a:t>
            </a:r>
            <a:r>
              <a:rPr lang="hu-HU" smtClean="0"/>
              <a:t>,</a:t>
            </a:r>
          </a:p>
          <a:p>
            <a:pPr lvl="1"/>
            <a:r>
              <a:rPr lang="en-US" smtClean="0"/>
              <a:t>Trusted_Connection=True </a:t>
            </a:r>
            <a:r>
              <a:rPr lang="en-US"/>
              <a:t>specifies the Windows authentication </a:t>
            </a:r>
            <a:r>
              <a:rPr lang="en-US" smtClean="0"/>
              <a:t>mode.</a:t>
            </a:r>
            <a:endParaRPr lang="hu-HU" smtClean="0"/>
          </a:p>
          <a:p>
            <a:r>
              <a:rPr lang="en-US" smtClean="0"/>
              <a:t>EF </a:t>
            </a:r>
            <a:r>
              <a:rPr lang="en-US"/>
              <a:t>Core will use this connection string to create a database when we run the migration.</a:t>
            </a:r>
          </a:p>
        </p:txBody>
      </p:sp>
    </p:spTree>
    <p:extLst>
      <p:ext uri="{BB962C8B-B14F-4D97-AF65-F5344CB8AC3E}">
        <p14:creationId xmlns:p14="http://schemas.microsoft.com/office/powerpoint/2010/main" val="2251890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Adding a 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After creating the context and entity classes, it's time to add the migration to create a database</a:t>
            </a:r>
            <a:r>
              <a:rPr lang="en-US" smtClean="0"/>
              <a:t>.</a:t>
            </a:r>
            <a:endParaRPr lang="hu-HU" smtClean="0"/>
          </a:p>
          <a:p>
            <a:r>
              <a:rPr lang="en-US"/>
              <a:t>EF Core includes different migration commands to create or update the database based on the model. At this point, there is no SchoolDB database. So, we need to create the database from the model (entities and context) by adding a migration</a:t>
            </a:r>
            <a:r>
              <a:rPr lang="en-US" smtClean="0"/>
              <a:t>.</a:t>
            </a:r>
            <a:endParaRPr lang="hu-HU" smtClean="0"/>
          </a:p>
          <a:p>
            <a:r>
              <a:rPr lang="en-US"/>
              <a:t>We can execute the migration command using </a:t>
            </a:r>
            <a:r>
              <a:rPr lang="en-US" smtClean="0"/>
              <a:t>dotnet </a:t>
            </a:r>
            <a:r>
              <a:rPr lang="en-US"/>
              <a:t>CLI (command line interface</a:t>
            </a:r>
            <a:r>
              <a:rPr lang="en-US" smtClean="0"/>
              <a:t>).</a:t>
            </a:r>
            <a:r>
              <a:rPr lang="hu-HU" smtClean="0"/>
              <a:t> E</a:t>
            </a:r>
            <a:r>
              <a:rPr lang="en-US" smtClean="0"/>
              <a:t>nter </a:t>
            </a:r>
            <a:r>
              <a:rPr lang="en-US"/>
              <a:t>the following command</a:t>
            </a:r>
            <a:r>
              <a:rPr lang="en-US" smtClean="0"/>
              <a:t>.</a:t>
            </a:r>
            <a:endParaRPr lang="en-US"/>
          </a:p>
          <a:p>
            <a:pPr lvl="1"/>
            <a:r>
              <a:rPr lang="en-US" smtClean="0">
                <a:solidFill>
                  <a:schemeClr val="accent1">
                    <a:lumMod val="75000"/>
                  </a:schemeClr>
                </a:solidFill>
              </a:rPr>
              <a:t>dotnet </a:t>
            </a:r>
            <a:r>
              <a:rPr lang="en-US">
                <a:solidFill>
                  <a:schemeClr val="accent1">
                    <a:lumMod val="75000"/>
                  </a:schemeClr>
                </a:solidFill>
              </a:rPr>
              <a:t>ef migrations add CreateSchoolDB</a:t>
            </a:r>
          </a:p>
        </p:txBody>
      </p:sp>
    </p:spTree>
    <p:extLst>
      <p:ext uri="{BB962C8B-B14F-4D97-AF65-F5344CB8AC3E}">
        <p14:creationId xmlns:p14="http://schemas.microsoft.com/office/powerpoint/2010/main" val="1163443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Adding a 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This will create a new folder named </a:t>
            </a:r>
            <a:r>
              <a:rPr lang="en-US" b="1"/>
              <a:t>Migrations</a:t>
            </a:r>
            <a:r>
              <a:rPr lang="en-US"/>
              <a:t> in the project and create the ModelSnapshot files, as shown below</a:t>
            </a:r>
            <a:r>
              <a:rPr lang="en-US" smtClean="0"/>
              <a:t>.</a:t>
            </a:r>
            <a:endParaRPr lang="hu-HU" smtClean="0"/>
          </a:p>
          <a:p>
            <a:endParaRPr lang="en-US"/>
          </a:p>
        </p:txBody>
      </p:sp>
      <p:pic>
        <p:nvPicPr>
          <p:cNvPr id="2" name="Kép 1"/>
          <p:cNvPicPr>
            <a:picLocks noChangeAspect="1"/>
          </p:cNvPicPr>
          <p:nvPr/>
        </p:nvPicPr>
        <p:blipFill>
          <a:blip r:embed="rId3"/>
          <a:stretch>
            <a:fillRect/>
          </a:stretch>
        </p:blipFill>
        <p:spPr>
          <a:xfrm>
            <a:off x="2732720" y="2987899"/>
            <a:ext cx="3534544" cy="3870101"/>
          </a:xfrm>
          <a:prstGeom prst="rect">
            <a:avLst/>
          </a:prstGeom>
        </p:spPr>
      </p:pic>
    </p:spTree>
    <p:extLst>
      <p:ext uri="{BB962C8B-B14F-4D97-AF65-F5344CB8AC3E}">
        <p14:creationId xmlns:p14="http://schemas.microsoft.com/office/powerpoint/2010/main" val="3257336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Update database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10000"/>
          </a:bodyPr>
          <a:lstStyle/>
          <a:p>
            <a:r>
              <a:rPr lang="en-US"/>
              <a:t>After creating a migration, we still need to create the database using the </a:t>
            </a:r>
            <a:r>
              <a:rPr lang="hu-HU" smtClean="0"/>
              <a:t>database update</a:t>
            </a:r>
            <a:r>
              <a:rPr lang="en-US" smtClean="0"/>
              <a:t> </a:t>
            </a:r>
            <a:r>
              <a:rPr lang="en-US"/>
              <a:t>command in </a:t>
            </a:r>
            <a:r>
              <a:rPr lang="hu-HU" smtClean="0"/>
              <a:t>dotnet CLI</a:t>
            </a:r>
            <a:r>
              <a:rPr lang="en-US" smtClean="0"/>
              <a:t>.</a:t>
            </a:r>
            <a:endParaRPr lang="hu-HU" smtClean="0"/>
          </a:p>
          <a:p>
            <a:pPr lvl="1"/>
            <a:r>
              <a:rPr lang="en-US">
                <a:solidFill>
                  <a:schemeClr val="accent1">
                    <a:lumMod val="75000"/>
                  </a:schemeClr>
                </a:solidFill>
              </a:rPr>
              <a:t>dotnet ef database </a:t>
            </a:r>
            <a:r>
              <a:rPr lang="en-US" smtClean="0">
                <a:solidFill>
                  <a:schemeClr val="accent1">
                    <a:lumMod val="75000"/>
                  </a:schemeClr>
                </a:solidFill>
              </a:rPr>
              <a:t>update</a:t>
            </a:r>
            <a:endParaRPr lang="hu-HU" smtClean="0">
              <a:solidFill>
                <a:schemeClr val="accent1">
                  <a:lumMod val="75000"/>
                </a:schemeClr>
              </a:solidFill>
            </a:endParaRPr>
          </a:p>
          <a:p>
            <a:r>
              <a:rPr lang="en-US"/>
              <a:t>This will create the database with the name and location specified in the connection string in the UseSqlServer() method. It creates a table for each DbSet property (Students and Courses) as shown below</a:t>
            </a:r>
            <a:r>
              <a:rPr lang="en-US" smtClean="0"/>
              <a:t>.</a:t>
            </a:r>
            <a:endParaRPr lang="hu-HU" smtClean="0"/>
          </a:p>
          <a:p>
            <a:r>
              <a:rPr lang="en-US"/>
              <a:t>Now, whenever we add or update domain classes or configurations, we need to sync the database with the model using </a:t>
            </a:r>
            <a:r>
              <a:rPr lang="hu-HU" smtClean="0"/>
              <a:t>migrations add</a:t>
            </a:r>
            <a:r>
              <a:rPr lang="en-US" smtClean="0"/>
              <a:t> </a:t>
            </a:r>
            <a:r>
              <a:rPr lang="en-US"/>
              <a:t>and </a:t>
            </a:r>
            <a:r>
              <a:rPr lang="hu-HU"/>
              <a:t>database update</a:t>
            </a:r>
            <a:r>
              <a:rPr lang="en-US" smtClean="0"/>
              <a:t> </a:t>
            </a:r>
            <a:r>
              <a:rPr lang="en-US"/>
              <a:t>commands.</a:t>
            </a:r>
            <a:endParaRPr lang="hu-HU"/>
          </a:p>
          <a:p>
            <a:endParaRPr lang="en-US"/>
          </a:p>
        </p:txBody>
      </p:sp>
    </p:spTree>
    <p:extLst>
      <p:ext uri="{BB962C8B-B14F-4D97-AF65-F5344CB8AC3E}">
        <p14:creationId xmlns:p14="http://schemas.microsoft.com/office/powerpoint/2010/main" val="3281217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Update database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5"/>
          <p:cNvPicPr>
            <a:picLocks noGrp="1" noChangeAspect="1"/>
          </p:cNvPicPr>
          <p:nvPr>
            <p:ph idx="1"/>
          </p:nvPr>
        </p:nvPicPr>
        <p:blipFill>
          <a:blip r:embed="rId3"/>
          <a:stretch>
            <a:fillRect/>
          </a:stretch>
        </p:blipFill>
        <p:spPr>
          <a:xfrm>
            <a:off x="2277530" y="1458868"/>
            <a:ext cx="4444923" cy="5399132"/>
          </a:xfrm>
          <a:prstGeom prst="rect">
            <a:avLst/>
          </a:prstGeom>
        </p:spPr>
      </p:pic>
    </p:spTree>
    <p:extLst>
      <p:ext uri="{BB962C8B-B14F-4D97-AF65-F5344CB8AC3E}">
        <p14:creationId xmlns:p14="http://schemas.microsoft.com/office/powerpoint/2010/main" val="3698532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Reading or Writing Data</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sz="half" idx="1"/>
          </p:nvPr>
        </p:nvSpPr>
        <p:spPr/>
        <p:txBody>
          <a:bodyPr>
            <a:normAutofit/>
          </a:bodyPr>
          <a:lstStyle/>
          <a:p>
            <a:r>
              <a:rPr lang="en-US"/>
              <a:t>Now, we can use the context class to save and retrieve data, as </a:t>
            </a:r>
            <a:r>
              <a:rPr lang="en-US" smtClean="0"/>
              <a:t>shown.</a:t>
            </a:r>
            <a:endParaRPr lang="hu-HU" smtClean="0"/>
          </a:p>
          <a:p>
            <a:r>
              <a:rPr lang="en-US"/>
              <a:t>Thus, you need to perform these steps to use Entity Framework Core in your application.</a:t>
            </a:r>
          </a:p>
        </p:txBody>
      </p:sp>
      <p:pic>
        <p:nvPicPr>
          <p:cNvPr id="7" name="Tartalom helye 6"/>
          <p:cNvPicPr>
            <a:picLocks noGrp="1" noChangeAspect="1"/>
          </p:cNvPicPr>
          <p:nvPr>
            <p:ph sz="half" idx="2"/>
          </p:nvPr>
        </p:nvPicPr>
        <p:blipFill>
          <a:blip r:embed="rId3"/>
          <a:stretch>
            <a:fillRect/>
          </a:stretch>
        </p:blipFill>
        <p:spPr>
          <a:xfrm>
            <a:off x="4056845" y="1760845"/>
            <a:ext cx="4872843" cy="4480897"/>
          </a:xfrm>
          <a:prstGeom prst="rect">
            <a:avLst/>
          </a:prstGeom>
        </p:spPr>
      </p:pic>
    </p:spTree>
    <p:extLst>
      <p:ext uri="{BB962C8B-B14F-4D97-AF65-F5344CB8AC3E}">
        <p14:creationId xmlns:p14="http://schemas.microsoft.com/office/powerpoint/2010/main" val="4004482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1042</TotalTime>
  <Words>606</Words>
  <Application>Microsoft Office PowerPoint</Application>
  <PresentationFormat>Diavetítés a képernyőre (4:3 oldalarány)</PresentationFormat>
  <Paragraphs>54</Paragraphs>
  <Slides>10</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10</vt:i4>
      </vt:variant>
    </vt:vector>
  </HeadingPairs>
  <TitlesOfParts>
    <vt:vector size="14"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172</cp:revision>
  <dcterms:created xsi:type="dcterms:W3CDTF">2020-02-07T09:37:41Z</dcterms:created>
  <dcterms:modified xsi:type="dcterms:W3CDTF">2020-05-11T14:25:05Z</dcterms:modified>
</cp:coreProperties>
</file>