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  <a:srgbClr val="210072"/>
    <a:srgbClr val="3D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57" y="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8C83B6-74AC-4171-B177-7274C49F8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6D8A44-686F-442D-9DD3-115517CF5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D9808B-8AA0-4C11-82C1-441980E7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0E14-3158-4F1C-8D7A-260A5EAD3748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10F50D-9944-4CEF-B9CA-C7D450CF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97739C-F015-4EB2-B2C6-31C31557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C936-08D5-4353-AED7-B24BAB8FE8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112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05E066-17CF-425B-A768-FD69BF27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973E8BE-88CB-4ABF-9810-9CDCAC5F6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860736-DF0E-4C57-9E42-2A2D1ACA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0E14-3158-4F1C-8D7A-260A5EAD3748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DACC6E-D5D0-44FB-9770-109F44E3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3BA2BA-0D65-4A34-BDCA-94BF1A71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C936-08D5-4353-AED7-B24BAB8FE8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39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F1E8BB3-6E05-467C-B317-D83CA609F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0FA1DC0-D841-4798-B146-7FE8C0381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459EC4-58DD-44CE-AC3E-742B5067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0E14-3158-4F1C-8D7A-260A5EAD3748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4AE16D-C68E-4A43-A267-8E55BF7E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0359461-FA4F-4EF9-926C-42F0AA59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C936-08D5-4353-AED7-B24BAB8FE8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88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FFD661-6028-44A0-AADB-12438D0E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63738A-60AA-4E92-AD2D-D1913DB0E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75623DC-E8D8-4EAD-AD17-D4969006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0E14-3158-4F1C-8D7A-260A5EAD3748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2423C4-04F4-49AF-8F37-6FBF2FE9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0167A61-A503-48E9-B3CB-81240B47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C936-08D5-4353-AED7-B24BAB8FE8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155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EE6DA4-E289-452B-9F47-8B12657F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5000296-FDE4-4531-AF76-5CACFAB29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A1DE40-3414-43A3-B528-85D842B4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0E14-3158-4F1C-8D7A-260A5EAD3748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A5B414-2BB7-46B5-9995-836B6601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C47B17-8F0A-41F4-AB51-800E0175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C936-08D5-4353-AED7-B24BAB8FE8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327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CCA07C-E2B4-419C-807C-A8FAAABA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6B50C8-9737-4188-925E-592C7B834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7F5B989-E743-41A4-8234-617E0AF8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262DCE6-6FE3-455E-8867-7C59EBD0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0E14-3158-4F1C-8D7A-260A5EAD3748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55E6EE1-64A1-4071-AD76-A9BEFD7A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A9337F4-5FC3-4597-B4EB-10FC2E61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C936-08D5-4353-AED7-B24BAB8FE8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00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B5E8B8-7AB7-4DA4-AE3C-94137A20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3DE8EFE-3FB2-4230-8993-F3DB7AB9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ECB898E-000A-439A-A154-45BABFFD0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235AA06-EF79-4935-9FB0-114EA71D3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729A032-27E7-443D-ABDB-6F9C01523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28429D1-C916-4605-92B5-208F4F78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0E14-3158-4F1C-8D7A-260A5EAD3748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7F8D03B-4C8D-43B2-B86B-3234810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6FE27D2-62B0-4732-BB15-4908694A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C936-08D5-4353-AED7-B24BAB8FE8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464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17B4CB-2419-4528-B282-9F68B467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CFE25F2-8C61-4037-8636-6DE3A405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0E14-3158-4F1C-8D7A-260A5EAD3748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71325FE-D3FC-4935-BA98-2BDC845B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C713A31-21E2-4002-94CD-286FA89F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C936-08D5-4353-AED7-B24BAB8FE8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404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BE3619F-7793-4913-BC2D-3BF4A67D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0E14-3158-4F1C-8D7A-260A5EAD3748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CAC9CC4-B310-44A8-8729-F7E7D223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310243D-323B-4DBD-99D5-659AFAB0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C936-08D5-4353-AED7-B24BAB8FE8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5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F2864F-FE20-4F54-ADC5-4DF9AB28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A82C89-C45D-4CC1-B6FA-BB6148AC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A0BF049-AB0B-4E2F-BB4E-D4CFD698E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4184070-4631-4AD2-A167-8D11DFF1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0E14-3158-4F1C-8D7A-260A5EAD3748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F2D4F9A-92C6-49C3-80F4-EE743658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5FE830C-1175-4AB4-9447-CCCBCE6C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C936-08D5-4353-AED7-B24BAB8FE8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7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DB2BE8-5D6E-41F0-952C-F8D40FDC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8AC6F12-D617-48CC-8F6A-903967C2A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DC52E27-BD4B-4ED4-ABF9-66DB41C89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1198037-CD71-47DA-80E3-26B99C73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0E14-3158-4F1C-8D7A-260A5EAD3748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A33A7E6-8876-4AF6-BBEB-E2FA3728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4A0B58A-D62F-4308-BD43-4EAB2476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C936-08D5-4353-AED7-B24BAB8FE8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669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rgbClr val="640000"/>
            </a:gs>
            <a:gs pos="0">
              <a:srgbClr val="3D00D6"/>
            </a:gs>
            <a:gs pos="43000">
              <a:srgbClr val="210072"/>
            </a:gs>
            <a:gs pos="100000">
              <a:srgbClr val="FF0000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5E1D7C9-7D0B-4AB6-B0EE-B03B4E6F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21E4A84-ADC7-4FF2-B56C-A8B5ADB6D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D20429-B9EA-4E47-A02D-60DD8E3DF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0E14-3158-4F1C-8D7A-260A5EAD3748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770DEE-9323-4230-A74C-6A8ECD032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BA5412E-082E-4150-98E9-162BAC414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C936-08D5-4353-AED7-B24BAB8FE8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352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964B9A-9640-450B-B312-19C4C924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1670"/>
            <a:ext cx="10515600" cy="2969202"/>
          </a:xfrm>
        </p:spPr>
        <p:txBody>
          <a:bodyPr anchor="ctr">
            <a:normAutofit/>
          </a:bodyPr>
          <a:lstStyle/>
          <a:p>
            <a:pPr algn="ctr"/>
            <a:r>
              <a:rPr lang="hu-HU" sz="7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Záródolgozat</a:t>
            </a:r>
            <a:br>
              <a:rPr lang="hu-HU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hu-HU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6D42FC6-E299-4F99-9114-23C869C76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10181"/>
            <a:ext cx="5181600" cy="2066781"/>
          </a:xfrm>
        </p:spPr>
        <p:txBody>
          <a:bodyPr anchor="b"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Beke Béla</a:t>
            </a:r>
          </a:p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Konzulens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0B859B10-FBEB-45B8-B1B9-C211EA283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110181"/>
            <a:ext cx="5181600" cy="2066782"/>
          </a:xfrm>
        </p:spPr>
        <p:txBody>
          <a:bodyPr anchor="b"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Horváth Zsófia</a:t>
            </a:r>
          </a:p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2/14.1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BDBAD38-4591-4EF9-B949-21BD3EA09634}"/>
              </a:ext>
            </a:extLst>
          </p:cNvPr>
          <p:cNvSpPr txBox="1"/>
          <p:nvPr/>
        </p:nvSpPr>
        <p:spPr>
          <a:xfrm>
            <a:off x="4710545" y="6176962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Debrecen, 2020</a:t>
            </a:r>
          </a:p>
        </p:txBody>
      </p:sp>
      <p:pic>
        <p:nvPicPr>
          <p:cNvPr id="13" name="Kép 12" descr="A képen rajz, ing látható&#10;&#10;Automatikusan generált leírás">
            <a:extLst>
              <a:ext uri="{FF2B5EF4-FFF2-40B4-BE49-F238E27FC236}">
                <a16:creationId xmlns:a16="http://schemas.microsoft.com/office/drawing/2014/main" id="{2DE77754-9A75-4FF9-8882-481B34AB5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2662311"/>
            <a:ext cx="6095998" cy="15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6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1E0406-6FD1-4035-8179-FEC2428E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Adatbázis felépítése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79114990-CD0C-4D65-82D6-F88C31099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9710"/>
            <a:ext cx="10515600" cy="3641558"/>
          </a:xfrm>
        </p:spPr>
      </p:pic>
    </p:spTree>
    <p:extLst>
      <p:ext uri="{BB962C8B-B14F-4D97-AF65-F5344CB8AC3E}">
        <p14:creationId xmlns:p14="http://schemas.microsoft.com/office/powerpoint/2010/main" val="397073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5FF1BE-7308-440A-9403-70DD7CD8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Oldal szerkezete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DD223E2-B996-4F91-A11D-6DDB76AAA9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563"/>
            <a:ext cx="10515599" cy="459970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5549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FFD07F-9E40-436E-80EB-E50616DF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Összesítő lap elrendezése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CAC05384-FEAD-4C90-9837-19D7606828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2618"/>
            <a:ext cx="10515600" cy="460894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4710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637386-2097-4E92-89A9-268728D3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Kártya típusok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D61899E-CA4A-441A-B42C-9168934B2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1944096" cy="250262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A539DE2-3E50-49A2-AC2F-553817610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4" y="1688780"/>
            <a:ext cx="1944096" cy="251336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5FE7C1D-0A29-44B3-AA89-79312883B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817" y="1678192"/>
            <a:ext cx="1944096" cy="250643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34DC565-45E7-4CF0-8A00-24EFD0A50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583" y="1679947"/>
            <a:ext cx="2170725" cy="2504683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0C8BAB2B-8EC0-41E5-AD60-A4967B0CF520}"/>
              </a:ext>
            </a:extLst>
          </p:cNvPr>
          <p:cNvSpPr txBox="1"/>
          <p:nvPr/>
        </p:nvSpPr>
        <p:spPr>
          <a:xfrm>
            <a:off x="838200" y="4442813"/>
            <a:ext cx="1944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Albumok oldalon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CFC1BE1-2DBF-4C04-AB35-CBE29936C5E3}"/>
              </a:ext>
            </a:extLst>
          </p:cNvPr>
          <p:cNvSpPr txBox="1"/>
          <p:nvPr/>
        </p:nvSpPr>
        <p:spPr>
          <a:xfrm>
            <a:off x="3608817" y="4442812"/>
            <a:ext cx="1944097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Zenék és Fordítások oldalon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AFE86A1-288C-482D-99A8-8971B257274F}"/>
              </a:ext>
            </a:extLst>
          </p:cNvPr>
          <p:cNvSpPr txBox="1"/>
          <p:nvPr/>
        </p:nvSpPr>
        <p:spPr>
          <a:xfrm>
            <a:off x="6379434" y="4442811"/>
            <a:ext cx="1944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Előadók oldalon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E55A642-3B31-43EA-944B-A0D17EEF4509}"/>
              </a:ext>
            </a:extLst>
          </p:cNvPr>
          <p:cNvSpPr txBox="1"/>
          <p:nvPr/>
        </p:nvSpPr>
        <p:spPr>
          <a:xfrm>
            <a:off x="9092582" y="4442812"/>
            <a:ext cx="2170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Kiadók oldalon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921D50EC-F696-423E-A1BF-52C4E2E3C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5575" y="5531991"/>
            <a:ext cx="2877733" cy="1043574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7E260C1E-925B-4794-9064-39690C31BCEF}"/>
              </a:ext>
            </a:extLst>
          </p:cNvPr>
          <p:cNvSpPr txBox="1"/>
          <p:nvPr/>
        </p:nvSpPr>
        <p:spPr>
          <a:xfrm>
            <a:off x="4414982" y="5822945"/>
            <a:ext cx="336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Fordításaim oldalon</a:t>
            </a:r>
          </a:p>
        </p:txBody>
      </p:sp>
    </p:spTree>
    <p:extLst>
      <p:ext uri="{BB962C8B-B14F-4D97-AF65-F5344CB8AC3E}">
        <p14:creationId xmlns:p14="http://schemas.microsoft.com/office/powerpoint/2010/main" val="422304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B87C28-C31E-41EC-B91D-DF60E518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Adatlapok kivitelezése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15DB855-90C7-453D-810D-48A2B81AE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023" y="1522104"/>
            <a:ext cx="8749953" cy="514382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9550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380ED3-0FC5-4E2E-90F6-23160B22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71054"/>
            <a:ext cx="5745740" cy="773545"/>
          </a:xfrm>
        </p:spPr>
        <p:txBody>
          <a:bodyPr>
            <a:noAutofit/>
          </a:bodyPr>
          <a:lstStyle/>
          <a:p>
            <a:r>
              <a:rPr lang="hu-HU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Keresés működése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7E2409C-86D6-4820-8022-119B8107B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6818" y="1244599"/>
            <a:ext cx="4412697" cy="487362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7" name="Szöveg helye 6">
            <a:extLst>
              <a:ext uri="{FF2B5EF4-FFF2-40B4-BE49-F238E27FC236}">
                <a16:creationId xmlns:a16="http://schemas.microsoft.com/office/drawing/2014/main" id="{9B8DEB5C-3DAF-4376-8DBA-574523C4F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721" y="2559989"/>
            <a:ext cx="5550606" cy="3811588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chemeClr val="bg1"/>
                </a:solidFill>
              </a:rPr>
              <a:t>Keresési esetek és eredményük: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„b” betű beírásakor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„</a:t>
            </a:r>
            <a:r>
              <a:rPr lang="hu-HU" sz="2400" dirty="0" err="1">
                <a:solidFill>
                  <a:schemeClr val="bg1"/>
                </a:solidFill>
              </a:rPr>
              <a:t>oo</a:t>
            </a:r>
            <a:r>
              <a:rPr lang="hu-HU" sz="2400" dirty="0">
                <a:solidFill>
                  <a:schemeClr val="bg1"/>
                </a:solidFill>
              </a:rPr>
              <a:t>” beírásakor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„</a:t>
            </a:r>
            <a:r>
              <a:rPr lang="hu-HU" sz="2400" dirty="0" err="1">
                <a:solidFill>
                  <a:schemeClr val="bg1"/>
                </a:solidFill>
              </a:rPr>
              <a:t>big</a:t>
            </a:r>
            <a:r>
              <a:rPr lang="hu-HU" sz="2400" dirty="0">
                <a:solidFill>
                  <a:schemeClr val="bg1"/>
                </a:solidFill>
              </a:rPr>
              <a:t>” beírásakor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„</a:t>
            </a:r>
            <a:r>
              <a:rPr lang="hu-HU" sz="2400" dirty="0" err="1">
                <a:solidFill>
                  <a:schemeClr val="bg1"/>
                </a:solidFill>
              </a:rPr>
              <a:t>big</a:t>
            </a:r>
            <a:r>
              <a:rPr lang="hu-HU" sz="2400" dirty="0">
                <a:solidFill>
                  <a:schemeClr val="bg1"/>
                </a:solidFill>
              </a:rPr>
              <a:t> pink” beírásakor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F9D31EF-6FEE-472F-AB8A-B9AEE49B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485" y="1551529"/>
            <a:ext cx="3181590" cy="70153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B292AD7B-10EC-4907-8C92-ABEF41792464}"/>
              </a:ext>
            </a:extLst>
          </p:cNvPr>
          <p:cNvSpPr/>
          <p:nvPr/>
        </p:nvSpPr>
        <p:spPr>
          <a:xfrm>
            <a:off x="4261664" y="4540287"/>
            <a:ext cx="1668081" cy="2626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538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7792B9-516E-4508-8648-F546855F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344198"/>
            <a:ext cx="5925157" cy="1325563"/>
          </a:xfrm>
        </p:spPr>
        <p:txBody>
          <a:bodyPr>
            <a:normAutofit/>
          </a:bodyPr>
          <a:lstStyle/>
          <a:p>
            <a:r>
              <a:rPr lang="hu-H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Oldalsávok és jogosultságok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444FCA2-F984-4ABC-8F08-DCAA487A52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7" y="1690688"/>
            <a:ext cx="2306320" cy="97917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143BF35-8CBA-4AFC-A200-17FF11464C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28" y="1669761"/>
            <a:ext cx="2279015" cy="168719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D600553-377F-4637-A3A0-28F409D3DDA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643" y="3867150"/>
            <a:ext cx="2286000" cy="26257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56FE2EC-5F02-4753-859B-86BB1D6122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7" y="3429000"/>
            <a:ext cx="2299335" cy="296608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BF7D358-1040-47AC-B46C-DB0E00DBE2F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25" y="175895"/>
            <a:ext cx="4989830" cy="650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6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C15F167-61A8-485D-90E7-66BD0082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59464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65</Words>
  <Application>Microsoft Office PowerPoint</Application>
  <PresentationFormat>Szélesvásznú</PresentationFormat>
  <Paragraphs>24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Záródolgozat   </vt:lpstr>
      <vt:lpstr>Adatbázis felépítése</vt:lpstr>
      <vt:lpstr>Oldal szerkezete</vt:lpstr>
      <vt:lpstr>Összesítő lap elrendezése</vt:lpstr>
      <vt:lpstr>Kártya típusok</vt:lpstr>
      <vt:lpstr>Adatlapok kivitelezése</vt:lpstr>
      <vt:lpstr>Keresés működése</vt:lpstr>
      <vt:lpstr>Oldalsávok és jogosultságok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Horváth Zsófia</dc:creator>
  <cp:lastModifiedBy>Horváth Zsófia</cp:lastModifiedBy>
  <cp:revision>14</cp:revision>
  <dcterms:created xsi:type="dcterms:W3CDTF">2020-05-08T22:15:57Z</dcterms:created>
  <dcterms:modified xsi:type="dcterms:W3CDTF">2020-05-09T10:29:50Z</dcterms:modified>
</cp:coreProperties>
</file>